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2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3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4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5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6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9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harts/chart1.xml" ContentType="application/vnd.openxmlformats-officedocument.drawingml.chart+xml"/>
  <Override PartName="/ppt/notesSlides/notesSlide26.xml" ContentType="application/vnd.openxmlformats-officedocument.presentationml.notesSlide+xml"/>
  <Override PartName="/ppt/charts/chart2.xml" ContentType="application/vnd.openxmlformats-officedocument.drawingml.chart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382" r:id="rId3"/>
    <p:sldId id="339" r:id="rId4"/>
    <p:sldId id="343" r:id="rId5"/>
    <p:sldId id="357" r:id="rId6"/>
    <p:sldId id="304" r:id="rId7"/>
    <p:sldId id="334" r:id="rId8"/>
    <p:sldId id="345" r:id="rId9"/>
    <p:sldId id="335" r:id="rId10"/>
    <p:sldId id="265" r:id="rId11"/>
    <p:sldId id="257" r:id="rId12"/>
    <p:sldId id="259" r:id="rId13"/>
    <p:sldId id="301" r:id="rId14"/>
    <p:sldId id="300" r:id="rId15"/>
    <p:sldId id="350" r:id="rId16"/>
    <p:sldId id="333" r:id="rId17"/>
    <p:sldId id="290" r:id="rId18"/>
    <p:sldId id="309" r:id="rId19"/>
    <p:sldId id="380" r:id="rId20"/>
    <p:sldId id="283" r:id="rId21"/>
    <p:sldId id="284" r:id="rId22"/>
    <p:sldId id="285" r:id="rId23"/>
    <p:sldId id="383" r:id="rId24"/>
    <p:sldId id="286" r:id="rId25"/>
    <p:sldId id="361" r:id="rId26"/>
    <p:sldId id="384" r:id="rId27"/>
    <p:sldId id="287" r:id="rId28"/>
    <p:sldId id="385" r:id="rId29"/>
    <p:sldId id="310" r:id="rId30"/>
    <p:sldId id="386" r:id="rId31"/>
    <p:sldId id="369" r:id="rId32"/>
    <p:sldId id="378" r:id="rId33"/>
    <p:sldId id="379" r:id="rId3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29A7"/>
    <a:srgbClr val="8E2289"/>
    <a:srgbClr val="CE8EB4"/>
    <a:srgbClr val="B6448D"/>
    <a:srgbClr val="646464"/>
    <a:srgbClr val="56F020"/>
    <a:srgbClr val="E329E7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40" autoAdjust="0"/>
    <p:restoredTop sz="94671" autoAdjust="0"/>
  </p:normalViewPr>
  <p:slideViewPr>
    <p:cSldViewPr>
      <p:cViewPr>
        <p:scale>
          <a:sx n="74" d="100"/>
          <a:sy n="74" d="100"/>
        </p:scale>
        <p:origin x="-1781" y="-54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886" y="-84"/>
      </p:cViewPr>
      <p:guideLst>
        <p:guide orient="horz" pos="3126"/>
        <p:guide pos="2141"/>
      </p:guideLst>
    </p:cSldViewPr>
  </p:notes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cat>
            <c:numRef>
              <c:f>Foglio1!$A$2:$A$3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cat>
          <c:val>
            <c:numRef>
              <c:f>Foglio1!$B$2:$B$3</c:f>
              <c:numCache>
                <c:formatCode>General</c:formatCode>
                <c:ptCount val="2"/>
                <c:pt idx="0">
                  <c:v>41</c:v>
                </c:pt>
                <c:pt idx="1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886080"/>
        <c:axId val="109932928"/>
      </c:barChart>
      <c:catAx>
        <c:axId val="109886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9932928"/>
        <c:crosses val="autoZero"/>
        <c:auto val="1"/>
        <c:lblAlgn val="ctr"/>
        <c:lblOffset val="100"/>
        <c:noMultiLvlLbl val="0"/>
      </c:catAx>
      <c:valAx>
        <c:axId val="109932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98860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Foglio1!$A$2:$A$7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Foglio1!$B$2:$B$7</c:f>
              <c:numCache>
                <c:formatCode>General</c:formatCode>
                <c:ptCount val="6"/>
                <c:pt idx="0">
                  <c:v>1788</c:v>
                </c:pt>
                <c:pt idx="1">
                  <c:v>2760</c:v>
                </c:pt>
                <c:pt idx="2">
                  <c:v>4303</c:v>
                </c:pt>
                <c:pt idx="3">
                  <c:v>6355</c:v>
                </c:pt>
                <c:pt idx="4">
                  <c:v>8563</c:v>
                </c:pt>
                <c:pt idx="5">
                  <c:v>10450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818624"/>
        <c:axId val="111820160"/>
      </c:barChart>
      <c:catAx>
        <c:axId val="111818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1820160"/>
        <c:crosses val="autoZero"/>
        <c:auto val="1"/>
        <c:lblAlgn val="ctr"/>
        <c:lblOffset val="100"/>
        <c:noMultiLvlLbl val="0"/>
      </c:catAx>
      <c:valAx>
        <c:axId val="1118201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18186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9781B4-6C43-41E7-8F80-A5B931314F6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4283C3E-E269-4CF6-A78D-AA3E4028B70A}">
      <dgm:prSet phldrT="[Testo]"/>
      <dgm:spPr>
        <a:solidFill>
          <a:srgbClr val="8C29A7"/>
        </a:solidFill>
      </dgm:spPr>
      <dgm:t>
        <a:bodyPr/>
        <a:lstStyle/>
        <a:p>
          <a:r>
            <a:rPr lang="it-IT" b="1" dirty="0" smtClean="0">
              <a:solidFill>
                <a:schemeClr val="bg1"/>
              </a:solidFill>
            </a:rPr>
            <a:t>Relazione sull’attività dell’ABF sul 2015</a:t>
          </a:r>
          <a:endParaRPr lang="it-IT" b="1" dirty="0">
            <a:solidFill>
              <a:schemeClr val="bg1"/>
            </a:solidFill>
          </a:endParaRPr>
        </a:p>
      </dgm:t>
    </dgm:pt>
    <dgm:pt modelId="{94A3BAD2-B150-43FE-BE1F-D038EC8FC41D}" type="parTrans" cxnId="{65A2895E-C76F-4C96-B8DA-5360298438DA}">
      <dgm:prSet/>
      <dgm:spPr/>
      <dgm:t>
        <a:bodyPr/>
        <a:lstStyle/>
        <a:p>
          <a:endParaRPr lang="it-IT"/>
        </a:p>
      </dgm:t>
    </dgm:pt>
    <dgm:pt modelId="{FD246F14-D4A0-4637-B6E1-95FF020D3057}" type="sibTrans" cxnId="{65A2895E-C76F-4C96-B8DA-5360298438DA}">
      <dgm:prSet/>
      <dgm:spPr/>
      <dgm:t>
        <a:bodyPr/>
        <a:lstStyle/>
        <a:p>
          <a:endParaRPr lang="it-IT"/>
        </a:p>
      </dgm:t>
    </dgm:pt>
    <dgm:pt modelId="{13FAE5A3-9949-4B48-B87B-824C595C9071}">
      <dgm:prSet phldrT="[Testo]" custT="1"/>
      <dgm:spPr/>
      <dgm:t>
        <a:bodyPr/>
        <a:lstStyle/>
        <a:p>
          <a:pPr algn="l"/>
          <a:r>
            <a:rPr lang="it-IT" sz="2400" b="1" dirty="0" smtClean="0"/>
            <a:t>Gli ADR come strumento di tutela dei clienti</a:t>
          </a:r>
          <a:endParaRPr lang="it-IT" sz="2400" b="1" dirty="0"/>
        </a:p>
      </dgm:t>
    </dgm:pt>
    <dgm:pt modelId="{03420C99-030C-4F8E-BB3B-CFD4F4487701}" type="parTrans" cxnId="{8F11E142-1495-43D7-9EF5-C795145F7CF6}">
      <dgm:prSet/>
      <dgm:spPr/>
      <dgm:t>
        <a:bodyPr/>
        <a:lstStyle/>
        <a:p>
          <a:endParaRPr lang="it-IT"/>
        </a:p>
      </dgm:t>
    </dgm:pt>
    <dgm:pt modelId="{F3F146E5-987B-4099-89EA-B63527C35439}" type="sibTrans" cxnId="{8F11E142-1495-43D7-9EF5-C795145F7CF6}">
      <dgm:prSet/>
      <dgm:spPr/>
      <dgm:t>
        <a:bodyPr/>
        <a:lstStyle/>
        <a:p>
          <a:endParaRPr lang="it-IT"/>
        </a:p>
      </dgm:t>
    </dgm:pt>
    <dgm:pt modelId="{44FCC75B-C8CF-4B1A-AA2D-F4749CBD718C}">
      <dgm:prSet phldrT="[Testo]" custT="1"/>
      <dgm:spPr/>
      <dgm:t>
        <a:bodyPr/>
        <a:lstStyle/>
        <a:p>
          <a:r>
            <a:rPr lang="it-IT" sz="2400" b="1" dirty="0" smtClean="0"/>
            <a:t>Negli altri paesi EU e in Italia l’ABF</a:t>
          </a:r>
          <a:endParaRPr lang="it-IT" sz="2400" b="1" dirty="0"/>
        </a:p>
      </dgm:t>
    </dgm:pt>
    <dgm:pt modelId="{C92CE1E8-A6B4-447A-95A4-9792BA3ABBD2}" type="parTrans" cxnId="{3304B64B-8F96-42F1-B10B-F964360E8091}">
      <dgm:prSet/>
      <dgm:spPr/>
      <dgm:t>
        <a:bodyPr/>
        <a:lstStyle/>
        <a:p>
          <a:endParaRPr lang="it-IT"/>
        </a:p>
      </dgm:t>
    </dgm:pt>
    <dgm:pt modelId="{FBF60888-6311-47EB-945F-D96CD7DCE6B0}" type="sibTrans" cxnId="{3304B64B-8F96-42F1-B10B-F964360E8091}">
      <dgm:prSet/>
      <dgm:spPr/>
      <dgm:t>
        <a:bodyPr/>
        <a:lstStyle/>
        <a:p>
          <a:endParaRPr lang="it-IT"/>
        </a:p>
      </dgm:t>
    </dgm:pt>
    <dgm:pt modelId="{067BF000-22AB-4783-8F6D-02D4224E05B7}">
      <dgm:prSet phldrT="[Testo]" custT="1"/>
      <dgm:spPr/>
      <dgm:t>
        <a:bodyPr/>
        <a:lstStyle/>
        <a:p>
          <a:r>
            <a:rPr lang="it-IT" sz="2400" b="1" dirty="0" smtClean="0"/>
            <a:t>Uno strumento di tutela efficace?</a:t>
          </a:r>
          <a:endParaRPr lang="it-IT" sz="2400" b="1" dirty="0"/>
        </a:p>
      </dgm:t>
    </dgm:pt>
    <dgm:pt modelId="{863FCAE8-E13B-47FD-A1AA-F01AE4E33D99}" type="parTrans" cxnId="{916D071A-3F54-4025-831F-0872C402A447}">
      <dgm:prSet/>
      <dgm:spPr/>
      <dgm:t>
        <a:bodyPr/>
        <a:lstStyle/>
        <a:p>
          <a:endParaRPr lang="it-IT"/>
        </a:p>
      </dgm:t>
    </dgm:pt>
    <dgm:pt modelId="{4B544635-AF69-4FEC-942F-3D99FAD310E0}" type="sibTrans" cxnId="{916D071A-3F54-4025-831F-0872C402A447}">
      <dgm:prSet/>
      <dgm:spPr/>
      <dgm:t>
        <a:bodyPr/>
        <a:lstStyle/>
        <a:p>
          <a:endParaRPr lang="it-IT"/>
        </a:p>
      </dgm:t>
    </dgm:pt>
    <dgm:pt modelId="{76B56D68-2085-4B45-9C56-08E93AC8F0E4}">
      <dgm:prSet phldrT="[Testo]" custT="1"/>
      <dgm:spPr/>
      <dgm:t>
        <a:bodyPr/>
        <a:lstStyle/>
        <a:p>
          <a:r>
            <a:rPr lang="it-IT" sz="2400" b="1" dirty="0" smtClean="0"/>
            <a:t>Qualche dato per valutarlo</a:t>
          </a:r>
          <a:endParaRPr lang="it-IT" sz="2400" b="1" dirty="0"/>
        </a:p>
      </dgm:t>
    </dgm:pt>
    <dgm:pt modelId="{66439B9B-FD23-4A2E-8D7D-87D094C82E15}" type="parTrans" cxnId="{EF0A5585-CA73-42D8-8212-E40C8A1E309A}">
      <dgm:prSet/>
      <dgm:spPr/>
      <dgm:t>
        <a:bodyPr/>
        <a:lstStyle/>
        <a:p>
          <a:endParaRPr lang="it-IT"/>
        </a:p>
      </dgm:t>
    </dgm:pt>
    <dgm:pt modelId="{2A280E94-80D6-4851-B46D-645169D62004}" type="sibTrans" cxnId="{EF0A5585-CA73-42D8-8212-E40C8A1E309A}">
      <dgm:prSet/>
      <dgm:spPr/>
      <dgm:t>
        <a:bodyPr/>
        <a:lstStyle/>
        <a:p>
          <a:endParaRPr lang="it-IT"/>
        </a:p>
      </dgm:t>
    </dgm:pt>
    <dgm:pt modelId="{414A29C3-ACFB-47D7-B175-87B3C86D03D6}">
      <dgm:prSet phldrT="[Testo]" custT="1"/>
      <dgm:spPr/>
      <dgm:t>
        <a:bodyPr/>
        <a:lstStyle/>
        <a:p>
          <a:r>
            <a:rPr lang="it-IT" sz="2400" b="1" dirty="0" smtClean="0"/>
            <a:t>Quali limiti e come superarli</a:t>
          </a:r>
          <a:endParaRPr lang="it-IT" sz="2400" b="1" dirty="0"/>
        </a:p>
      </dgm:t>
    </dgm:pt>
    <dgm:pt modelId="{76EB1131-F0BD-43BB-873D-29B1D0B6467C}" type="parTrans" cxnId="{6D208975-B70D-4161-ACED-484C86D6D778}">
      <dgm:prSet/>
      <dgm:spPr/>
      <dgm:t>
        <a:bodyPr/>
        <a:lstStyle/>
        <a:p>
          <a:endParaRPr lang="it-IT"/>
        </a:p>
      </dgm:t>
    </dgm:pt>
    <dgm:pt modelId="{591F6EB7-860A-40B6-B8FC-5EF22DC7DBC6}" type="sibTrans" cxnId="{6D208975-B70D-4161-ACED-484C86D6D778}">
      <dgm:prSet/>
      <dgm:spPr/>
      <dgm:t>
        <a:bodyPr/>
        <a:lstStyle/>
        <a:p>
          <a:endParaRPr lang="it-IT"/>
        </a:p>
      </dgm:t>
    </dgm:pt>
    <dgm:pt modelId="{B8FE2203-88C5-4526-916E-5405BF885877}" type="pres">
      <dgm:prSet presAssocID="{D19781B4-6C43-41E7-8F80-A5B931314F62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ABC48A92-4E4A-4B92-A518-75F9267E2D5A}" type="pres">
      <dgm:prSet presAssocID="{84283C3E-E269-4CF6-A78D-AA3E4028B70A}" presName="thickLine" presStyleLbl="alignNode1" presStyleIdx="0" presStyleCnt="1" custLinFactNeighborX="-100" custLinFactNeighborY="-3507"/>
      <dgm:spPr/>
    </dgm:pt>
    <dgm:pt modelId="{4F83A031-F0DF-4CC8-BEA0-9E32734FCE34}" type="pres">
      <dgm:prSet presAssocID="{84283C3E-E269-4CF6-A78D-AA3E4028B70A}" presName="horz1" presStyleCnt="0"/>
      <dgm:spPr/>
    </dgm:pt>
    <dgm:pt modelId="{B6F8AA02-8094-40B6-ACCB-5B755BB176C3}" type="pres">
      <dgm:prSet presAssocID="{84283C3E-E269-4CF6-A78D-AA3E4028B70A}" presName="tx1" presStyleLbl="revTx" presStyleIdx="0" presStyleCnt="6" custScaleX="129086"/>
      <dgm:spPr/>
      <dgm:t>
        <a:bodyPr/>
        <a:lstStyle/>
        <a:p>
          <a:endParaRPr lang="it-IT"/>
        </a:p>
      </dgm:t>
    </dgm:pt>
    <dgm:pt modelId="{F3D66252-840B-4504-8338-35DEF46FF1C7}" type="pres">
      <dgm:prSet presAssocID="{84283C3E-E269-4CF6-A78D-AA3E4028B70A}" presName="vert1" presStyleCnt="0"/>
      <dgm:spPr/>
    </dgm:pt>
    <dgm:pt modelId="{6E47559D-1B08-4D28-BAC8-A9995398B0CE}" type="pres">
      <dgm:prSet presAssocID="{13FAE5A3-9949-4B48-B87B-824C595C9071}" presName="vertSpace2a" presStyleCnt="0"/>
      <dgm:spPr/>
    </dgm:pt>
    <dgm:pt modelId="{1F19369B-B264-4858-B0D9-5590AD7E11BC}" type="pres">
      <dgm:prSet presAssocID="{13FAE5A3-9949-4B48-B87B-824C595C9071}" presName="horz2" presStyleCnt="0"/>
      <dgm:spPr/>
    </dgm:pt>
    <dgm:pt modelId="{1A8ECB73-5C77-44E3-B889-8C92011DC808}" type="pres">
      <dgm:prSet presAssocID="{13FAE5A3-9949-4B48-B87B-824C595C9071}" presName="horzSpace2" presStyleCnt="0"/>
      <dgm:spPr/>
    </dgm:pt>
    <dgm:pt modelId="{E87486AF-1987-4C98-89C2-BF91F35C351E}" type="pres">
      <dgm:prSet presAssocID="{13FAE5A3-9949-4B48-B87B-824C595C9071}" presName="tx2" presStyleLbl="revTx" presStyleIdx="1" presStyleCnt="6" custScaleY="61522"/>
      <dgm:spPr/>
      <dgm:t>
        <a:bodyPr/>
        <a:lstStyle/>
        <a:p>
          <a:endParaRPr lang="it-IT"/>
        </a:p>
      </dgm:t>
    </dgm:pt>
    <dgm:pt modelId="{04C98D2C-1027-48E6-85CF-5779661C1A7A}" type="pres">
      <dgm:prSet presAssocID="{13FAE5A3-9949-4B48-B87B-824C595C9071}" presName="vert2" presStyleCnt="0"/>
      <dgm:spPr/>
    </dgm:pt>
    <dgm:pt modelId="{056EB6E8-14FA-4757-B57B-43697C2CB077}" type="pres">
      <dgm:prSet presAssocID="{13FAE5A3-9949-4B48-B87B-824C595C9071}" presName="thinLine2b" presStyleLbl="callout" presStyleIdx="0" presStyleCnt="5"/>
      <dgm:spPr/>
    </dgm:pt>
    <dgm:pt modelId="{3D1C374C-AF27-41B4-A5BE-04D8DFE8B266}" type="pres">
      <dgm:prSet presAssocID="{13FAE5A3-9949-4B48-B87B-824C595C9071}" presName="vertSpace2b" presStyleCnt="0"/>
      <dgm:spPr/>
    </dgm:pt>
    <dgm:pt modelId="{05F25E4F-6573-46C1-AAB1-672E40A40167}" type="pres">
      <dgm:prSet presAssocID="{44FCC75B-C8CF-4B1A-AA2D-F4749CBD718C}" presName="horz2" presStyleCnt="0"/>
      <dgm:spPr/>
    </dgm:pt>
    <dgm:pt modelId="{11D40DDC-D59E-47A4-905E-88BA66386F01}" type="pres">
      <dgm:prSet presAssocID="{44FCC75B-C8CF-4B1A-AA2D-F4749CBD718C}" presName="horzSpace2" presStyleCnt="0"/>
      <dgm:spPr/>
    </dgm:pt>
    <dgm:pt modelId="{F3E35595-3C83-4110-87C6-F5D7CD423E71}" type="pres">
      <dgm:prSet presAssocID="{44FCC75B-C8CF-4B1A-AA2D-F4749CBD718C}" presName="tx2" presStyleLbl="revTx" presStyleIdx="2" presStyleCnt="6" custScaleY="62362" custLinFactNeighborX="-688" custLinFactNeighborY="-691"/>
      <dgm:spPr/>
      <dgm:t>
        <a:bodyPr/>
        <a:lstStyle/>
        <a:p>
          <a:endParaRPr lang="it-IT"/>
        </a:p>
      </dgm:t>
    </dgm:pt>
    <dgm:pt modelId="{96F791E7-4A71-4BC8-AAB2-14F8FB1A69D1}" type="pres">
      <dgm:prSet presAssocID="{44FCC75B-C8CF-4B1A-AA2D-F4749CBD718C}" presName="vert2" presStyleCnt="0"/>
      <dgm:spPr/>
    </dgm:pt>
    <dgm:pt modelId="{131F9BB9-860E-4C04-A938-A8E2E8499857}" type="pres">
      <dgm:prSet presAssocID="{44FCC75B-C8CF-4B1A-AA2D-F4749CBD718C}" presName="thinLine2b" presStyleLbl="callout" presStyleIdx="1" presStyleCnt="5"/>
      <dgm:spPr/>
    </dgm:pt>
    <dgm:pt modelId="{0DF6C781-3D70-42D7-A366-CDA6F006A74C}" type="pres">
      <dgm:prSet presAssocID="{44FCC75B-C8CF-4B1A-AA2D-F4749CBD718C}" presName="vertSpace2b" presStyleCnt="0"/>
      <dgm:spPr/>
    </dgm:pt>
    <dgm:pt modelId="{7E8CD65E-ABA2-4F43-BFD8-3CC08F02BDE0}" type="pres">
      <dgm:prSet presAssocID="{067BF000-22AB-4783-8F6D-02D4224E05B7}" presName="horz2" presStyleCnt="0"/>
      <dgm:spPr/>
    </dgm:pt>
    <dgm:pt modelId="{522B5108-3740-43B4-AE39-9EBDCB67FDEF}" type="pres">
      <dgm:prSet presAssocID="{067BF000-22AB-4783-8F6D-02D4224E05B7}" presName="horzSpace2" presStyleCnt="0"/>
      <dgm:spPr/>
    </dgm:pt>
    <dgm:pt modelId="{52851549-EDDA-47E4-B61E-903E176775F7}" type="pres">
      <dgm:prSet presAssocID="{067BF000-22AB-4783-8F6D-02D4224E05B7}" presName="tx2" presStyleLbl="revTx" presStyleIdx="3" presStyleCnt="6" custScaleY="72370" custLinFactNeighborX="109" custLinFactNeighborY="8653"/>
      <dgm:spPr/>
      <dgm:t>
        <a:bodyPr/>
        <a:lstStyle/>
        <a:p>
          <a:endParaRPr lang="it-IT"/>
        </a:p>
      </dgm:t>
    </dgm:pt>
    <dgm:pt modelId="{AE3CC397-76D2-4DEE-A766-F870BD77B4BF}" type="pres">
      <dgm:prSet presAssocID="{067BF000-22AB-4783-8F6D-02D4224E05B7}" presName="vert2" presStyleCnt="0"/>
      <dgm:spPr/>
    </dgm:pt>
    <dgm:pt modelId="{6E055558-87BC-4C78-8D40-967C7D77A1D3}" type="pres">
      <dgm:prSet presAssocID="{067BF000-22AB-4783-8F6D-02D4224E05B7}" presName="thinLine2b" presStyleLbl="callout" presStyleIdx="2" presStyleCnt="5"/>
      <dgm:spPr/>
    </dgm:pt>
    <dgm:pt modelId="{CC4F94C9-7573-4C1A-B6C2-99A0220B6E2A}" type="pres">
      <dgm:prSet presAssocID="{067BF000-22AB-4783-8F6D-02D4224E05B7}" presName="vertSpace2b" presStyleCnt="0"/>
      <dgm:spPr/>
    </dgm:pt>
    <dgm:pt modelId="{EB052C86-D8A0-435D-A0A3-5A55AD2849FB}" type="pres">
      <dgm:prSet presAssocID="{76B56D68-2085-4B45-9C56-08E93AC8F0E4}" presName="horz2" presStyleCnt="0"/>
      <dgm:spPr/>
    </dgm:pt>
    <dgm:pt modelId="{36855344-D45F-4470-AE60-99E80B43A366}" type="pres">
      <dgm:prSet presAssocID="{76B56D68-2085-4B45-9C56-08E93AC8F0E4}" presName="horzSpace2" presStyleCnt="0"/>
      <dgm:spPr/>
    </dgm:pt>
    <dgm:pt modelId="{1A597CF1-ED4F-4930-8376-3C651CBFCB12}" type="pres">
      <dgm:prSet presAssocID="{76B56D68-2085-4B45-9C56-08E93AC8F0E4}" presName="tx2" presStyleLbl="revTx" presStyleIdx="4" presStyleCnt="6" custScaleX="96412" custScaleY="66539" custLinFactNeighborX="109" custLinFactNeighborY="3544"/>
      <dgm:spPr/>
      <dgm:t>
        <a:bodyPr/>
        <a:lstStyle/>
        <a:p>
          <a:endParaRPr lang="it-IT"/>
        </a:p>
      </dgm:t>
    </dgm:pt>
    <dgm:pt modelId="{B88869E9-882A-4740-A0EB-0B4D44076B4C}" type="pres">
      <dgm:prSet presAssocID="{76B56D68-2085-4B45-9C56-08E93AC8F0E4}" presName="vert2" presStyleCnt="0"/>
      <dgm:spPr/>
    </dgm:pt>
    <dgm:pt modelId="{9636CF72-5BA6-4731-942F-50216C0983AD}" type="pres">
      <dgm:prSet presAssocID="{76B56D68-2085-4B45-9C56-08E93AC8F0E4}" presName="thinLine2b" presStyleLbl="callout" presStyleIdx="3" presStyleCnt="5" custLinFactY="61087" custLinFactNeighborX="5028" custLinFactNeighborY="100000"/>
      <dgm:spPr/>
    </dgm:pt>
    <dgm:pt modelId="{B556EC6E-6973-43B4-86E1-7F49C651FC88}" type="pres">
      <dgm:prSet presAssocID="{76B56D68-2085-4B45-9C56-08E93AC8F0E4}" presName="vertSpace2b" presStyleCnt="0"/>
      <dgm:spPr/>
    </dgm:pt>
    <dgm:pt modelId="{54318E31-00BA-4641-9368-B2540B518FED}" type="pres">
      <dgm:prSet presAssocID="{414A29C3-ACFB-47D7-B175-87B3C86D03D6}" presName="horz2" presStyleCnt="0"/>
      <dgm:spPr/>
    </dgm:pt>
    <dgm:pt modelId="{3CC9502A-96FA-4504-856D-479CD61445E9}" type="pres">
      <dgm:prSet presAssocID="{414A29C3-ACFB-47D7-B175-87B3C86D03D6}" presName="horzSpace2" presStyleCnt="0"/>
      <dgm:spPr/>
    </dgm:pt>
    <dgm:pt modelId="{4AAF1AA1-F503-41A5-B46C-CDE06F2AA0C9}" type="pres">
      <dgm:prSet presAssocID="{414A29C3-ACFB-47D7-B175-87B3C86D03D6}" presName="tx2" presStyleLbl="revTx" presStyleIdx="5" presStyleCnt="6"/>
      <dgm:spPr/>
      <dgm:t>
        <a:bodyPr/>
        <a:lstStyle/>
        <a:p>
          <a:endParaRPr lang="it-IT"/>
        </a:p>
      </dgm:t>
    </dgm:pt>
    <dgm:pt modelId="{B95F169C-D17C-481F-9DF8-BD99B735E754}" type="pres">
      <dgm:prSet presAssocID="{414A29C3-ACFB-47D7-B175-87B3C86D03D6}" presName="vert2" presStyleCnt="0"/>
      <dgm:spPr/>
    </dgm:pt>
    <dgm:pt modelId="{6E075D8F-9972-4CFC-B368-D9B63FFA1729}" type="pres">
      <dgm:prSet presAssocID="{414A29C3-ACFB-47D7-B175-87B3C86D03D6}" presName="thinLine2b" presStyleLbl="callout" presStyleIdx="4" presStyleCnt="5"/>
      <dgm:spPr/>
    </dgm:pt>
    <dgm:pt modelId="{F35079F6-1949-40A6-817E-6E58591A5CE6}" type="pres">
      <dgm:prSet presAssocID="{414A29C3-ACFB-47D7-B175-87B3C86D03D6}" presName="vertSpace2b" presStyleCnt="0"/>
      <dgm:spPr/>
    </dgm:pt>
  </dgm:ptLst>
  <dgm:cxnLst>
    <dgm:cxn modelId="{6D208975-B70D-4161-ACED-484C86D6D778}" srcId="{84283C3E-E269-4CF6-A78D-AA3E4028B70A}" destId="{414A29C3-ACFB-47D7-B175-87B3C86D03D6}" srcOrd="4" destOrd="0" parTransId="{76EB1131-F0BD-43BB-873D-29B1D0B6467C}" sibTransId="{591F6EB7-860A-40B6-B8FC-5EF22DC7DBC6}"/>
    <dgm:cxn modelId="{EF0A5585-CA73-42D8-8212-E40C8A1E309A}" srcId="{84283C3E-E269-4CF6-A78D-AA3E4028B70A}" destId="{76B56D68-2085-4B45-9C56-08E93AC8F0E4}" srcOrd="3" destOrd="0" parTransId="{66439B9B-FD23-4A2E-8D7D-87D094C82E15}" sibTransId="{2A280E94-80D6-4851-B46D-645169D62004}"/>
    <dgm:cxn modelId="{6A3C9D3E-7314-4641-926F-77574E3F3E2D}" type="presOf" srcId="{D19781B4-6C43-41E7-8F80-A5B931314F62}" destId="{B8FE2203-88C5-4526-916E-5405BF885877}" srcOrd="0" destOrd="0" presId="urn:microsoft.com/office/officeart/2008/layout/LinedList"/>
    <dgm:cxn modelId="{3304B64B-8F96-42F1-B10B-F964360E8091}" srcId="{84283C3E-E269-4CF6-A78D-AA3E4028B70A}" destId="{44FCC75B-C8CF-4B1A-AA2D-F4749CBD718C}" srcOrd="1" destOrd="0" parTransId="{C92CE1E8-A6B4-447A-95A4-9792BA3ABBD2}" sibTransId="{FBF60888-6311-47EB-945F-D96CD7DCE6B0}"/>
    <dgm:cxn modelId="{5A64296F-1B16-4A8B-B7AA-D5EB75FBFA08}" type="presOf" srcId="{84283C3E-E269-4CF6-A78D-AA3E4028B70A}" destId="{B6F8AA02-8094-40B6-ACCB-5B755BB176C3}" srcOrd="0" destOrd="0" presId="urn:microsoft.com/office/officeart/2008/layout/LinedList"/>
    <dgm:cxn modelId="{2C522713-B3CE-4E7B-9194-247DA7A95098}" type="presOf" srcId="{13FAE5A3-9949-4B48-B87B-824C595C9071}" destId="{E87486AF-1987-4C98-89C2-BF91F35C351E}" srcOrd="0" destOrd="0" presId="urn:microsoft.com/office/officeart/2008/layout/LinedList"/>
    <dgm:cxn modelId="{51845126-E480-4C51-958E-13363C344377}" type="presOf" srcId="{414A29C3-ACFB-47D7-B175-87B3C86D03D6}" destId="{4AAF1AA1-F503-41A5-B46C-CDE06F2AA0C9}" srcOrd="0" destOrd="0" presId="urn:microsoft.com/office/officeart/2008/layout/LinedList"/>
    <dgm:cxn modelId="{767A96DF-2E68-4169-A105-62CE07B5095F}" type="presOf" srcId="{067BF000-22AB-4783-8F6D-02D4224E05B7}" destId="{52851549-EDDA-47E4-B61E-903E176775F7}" srcOrd="0" destOrd="0" presId="urn:microsoft.com/office/officeart/2008/layout/LinedList"/>
    <dgm:cxn modelId="{65A2895E-C76F-4C96-B8DA-5360298438DA}" srcId="{D19781B4-6C43-41E7-8F80-A5B931314F62}" destId="{84283C3E-E269-4CF6-A78D-AA3E4028B70A}" srcOrd="0" destOrd="0" parTransId="{94A3BAD2-B150-43FE-BE1F-D038EC8FC41D}" sibTransId="{FD246F14-D4A0-4637-B6E1-95FF020D3057}"/>
    <dgm:cxn modelId="{916D071A-3F54-4025-831F-0872C402A447}" srcId="{84283C3E-E269-4CF6-A78D-AA3E4028B70A}" destId="{067BF000-22AB-4783-8F6D-02D4224E05B7}" srcOrd="2" destOrd="0" parTransId="{863FCAE8-E13B-47FD-A1AA-F01AE4E33D99}" sibTransId="{4B544635-AF69-4FEC-942F-3D99FAD310E0}"/>
    <dgm:cxn modelId="{ADD85D89-481E-4BA0-BE3D-43AC8DE598BA}" type="presOf" srcId="{44FCC75B-C8CF-4B1A-AA2D-F4749CBD718C}" destId="{F3E35595-3C83-4110-87C6-F5D7CD423E71}" srcOrd="0" destOrd="0" presId="urn:microsoft.com/office/officeart/2008/layout/LinedList"/>
    <dgm:cxn modelId="{8F11E142-1495-43D7-9EF5-C795145F7CF6}" srcId="{84283C3E-E269-4CF6-A78D-AA3E4028B70A}" destId="{13FAE5A3-9949-4B48-B87B-824C595C9071}" srcOrd="0" destOrd="0" parTransId="{03420C99-030C-4F8E-BB3B-CFD4F4487701}" sibTransId="{F3F146E5-987B-4099-89EA-B63527C35439}"/>
    <dgm:cxn modelId="{C5AB548A-EB62-4A4F-9C73-5AED5755D808}" type="presOf" srcId="{76B56D68-2085-4B45-9C56-08E93AC8F0E4}" destId="{1A597CF1-ED4F-4930-8376-3C651CBFCB12}" srcOrd="0" destOrd="0" presId="urn:microsoft.com/office/officeart/2008/layout/LinedList"/>
    <dgm:cxn modelId="{60C300C5-4DD8-414D-A1EF-C0A63CE78B21}" type="presParOf" srcId="{B8FE2203-88C5-4526-916E-5405BF885877}" destId="{ABC48A92-4E4A-4B92-A518-75F9267E2D5A}" srcOrd="0" destOrd="0" presId="urn:microsoft.com/office/officeart/2008/layout/LinedList"/>
    <dgm:cxn modelId="{5DE7A982-B794-4BF0-BF08-C097932C7421}" type="presParOf" srcId="{B8FE2203-88C5-4526-916E-5405BF885877}" destId="{4F83A031-F0DF-4CC8-BEA0-9E32734FCE34}" srcOrd="1" destOrd="0" presId="urn:microsoft.com/office/officeart/2008/layout/LinedList"/>
    <dgm:cxn modelId="{478CE750-A97F-452F-8E40-7AC46ABEBB9C}" type="presParOf" srcId="{4F83A031-F0DF-4CC8-BEA0-9E32734FCE34}" destId="{B6F8AA02-8094-40B6-ACCB-5B755BB176C3}" srcOrd="0" destOrd="0" presId="urn:microsoft.com/office/officeart/2008/layout/LinedList"/>
    <dgm:cxn modelId="{3508F317-159F-486C-B5C1-E00F3D99BBC1}" type="presParOf" srcId="{4F83A031-F0DF-4CC8-BEA0-9E32734FCE34}" destId="{F3D66252-840B-4504-8338-35DEF46FF1C7}" srcOrd="1" destOrd="0" presId="urn:microsoft.com/office/officeart/2008/layout/LinedList"/>
    <dgm:cxn modelId="{94BF00D4-BD2C-46AB-928F-7A13908698D2}" type="presParOf" srcId="{F3D66252-840B-4504-8338-35DEF46FF1C7}" destId="{6E47559D-1B08-4D28-BAC8-A9995398B0CE}" srcOrd="0" destOrd="0" presId="urn:microsoft.com/office/officeart/2008/layout/LinedList"/>
    <dgm:cxn modelId="{9B179058-2045-43EA-8FAD-0090CE817790}" type="presParOf" srcId="{F3D66252-840B-4504-8338-35DEF46FF1C7}" destId="{1F19369B-B264-4858-B0D9-5590AD7E11BC}" srcOrd="1" destOrd="0" presId="urn:microsoft.com/office/officeart/2008/layout/LinedList"/>
    <dgm:cxn modelId="{30757D58-C18A-430F-9271-A8132F240DC5}" type="presParOf" srcId="{1F19369B-B264-4858-B0D9-5590AD7E11BC}" destId="{1A8ECB73-5C77-44E3-B889-8C92011DC808}" srcOrd="0" destOrd="0" presId="urn:microsoft.com/office/officeart/2008/layout/LinedList"/>
    <dgm:cxn modelId="{C1C88FAC-8E1F-48F9-8D00-60A028DBD5C7}" type="presParOf" srcId="{1F19369B-B264-4858-B0D9-5590AD7E11BC}" destId="{E87486AF-1987-4C98-89C2-BF91F35C351E}" srcOrd="1" destOrd="0" presId="urn:microsoft.com/office/officeart/2008/layout/LinedList"/>
    <dgm:cxn modelId="{801D46F6-62F2-4C8D-916E-16C32C880D46}" type="presParOf" srcId="{1F19369B-B264-4858-B0D9-5590AD7E11BC}" destId="{04C98D2C-1027-48E6-85CF-5779661C1A7A}" srcOrd="2" destOrd="0" presId="urn:microsoft.com/office/officeart/2008/layout/LinedList"/>
    <dgm:cxn modelId="{4BE14354-DEBD-438D-A8A8-9BB7915C335C}" type="presParOf" srcId="{F3D66252-840B-4504-8338-35DEF46FF1C7}" destId="{056EB6E8-14FA-4757-B57B-43697C2CB077}" srcOrd="2" destOrd="0" presId="urn:microsoft.com/office/officeart/2008/layout/LinedList"/>
    <dgm:cxn modelId="{CED6335B-EE1A-4F63-8D79-8A15C1EB86A3}" type="presParOf" srcId="{F3D66252-840B-4504-8338-35DEF46FF1C7}" destId="{3D1C374C-AF27-41B4-A5BE-04D8DFE8B266}" srcOrd="3" destOrd="0" presId="urn:microsoft.com/office/officeart/2008/layout/LinedList"/>
    <dgm:cxn modelId="{72842D7B-8088-4A04-B5E6-4C7C7F7EE93B}" type="presParOf" srcId="{F3D66252-840B-4504-8338-35DEF46FF1C7}" destId="{05F25E4F-6573-46C1-AAB1-672E40A40167}" srcOrd="4" destOrd="0" presId="urn:microsoft.com/office/officeart/2008/layout/LinedList"/>
    <dgm:cxn modelId="{D0DAE98D-F5A0-46AE-BC3B-890809B15275}" type="presParOf" srcId="{05F25E4F-6573-46C1-AAB1-672E40A40167}" destId="{11D40DDC-D59E-47A4-905E-88BA66386F01}" srcOrd="0" destOrd="0" presId="urn:microsoft.com/office/officeart/2008/layout/LinedList"/>
    <dgm:cxn modelId="{F7F4ECCA-004C-4D81-890C-5A441A88E42F}" type="presParOf" srcId="{05F25E4F-6573-46C1-AAB1-672E40A40167}" destId="{F3E35595-3C83-4110-87C6-F5D7CD423E71}" srcOrd="1" destOrd="0" presId="urn:microsoft.com/office/officeart/2008/layout/LinedList"/>
    <dgm:cxn modelId="{EC261559-803D-4C57-BBA7-596593A7394E}" type="presParOf" srcId="{05F25E4F-6573-46C1-AAB1-672E40A40167}" destId="{96F791E7-4A71-4BC8-AAB2-14F8FB1A69D1}" srcOrd="2" destOrd="0" presId="urn:microsoft.com/office/officeart/2008/layout/LinedList"/>
    <dgm:cxn modelId="{77C36DE0-81D0-48E4-8A21-A130F7ED69FE}" type="presParOf" srcId="{F3D66252-840B-4504-8338-35DEF46FF1C7}" destId="{131F9BB9-860E-4C04-A938-A8E2E8499857}" srcOrd="5" destOrd="0" presId="urn:microsoft.com/office/officeart/2008/layout/LinedList"/>
    <dgm:cxn modelId="{61A258D8-9A48-43C8-BA81-E06E4CF56D0F}" type="presParOf" srcId="{F3D66252-840B-4504-8338-35DEF46FF1C7}" destId="{0DF6C781-3D70-42D7-A366-CDA6F006A74C}" srcOrd="6" destOrd="0" presId="urn:microsoft.com/office/officeart/2008/layout/LinedList"/>
    <dgm:cxn modelId="{C5EB6E1B-3B37-440C-B701-D09ADBA03B61}" type="presParOf" srcId="{F3D66252-840B-4504-8338-35DEF46FF1C7}" destId="{7E8CD65E-ABA2-4F43-BFD8-3CC08F02BDE0}" srcOrd="7" destOrd="0" presId="urn:microsoft.com/office/officeart/2008/layout/LinedList"/>
    <dgm:cxn modelId="{2DE454C3-F70B-4D99-8C57-13DCB64682F7}" type="presParOf" srcId="{7E8CD65E-ABA2-4F43-BFD8-3CC08F02BDE0}" destId="{522B5108-3740-43B4-AE39-9EBDCB67FDEF}" srcOrd="0" destOrd="0" presId="urn:microsoft.com/office/officeart/2008/layout/LinedList"/>
    <dgm:cxn modelId="{7EC08C27-9153-4869-B8B5-28FCAA266737}" type="presParOf" srcId="{7E8CD65E-ABA2-4F43-BFD8-3CC08F02BDE0}" destId="{52851549-EDDA-47E4-B61E-903E176775F7}" srcOrd="1" destOrd="0" presId="urn:microsoft.com/office/officeart/2008/layout/LinedList"/>
    <dgm:cxn modelId="{02070033-C2A0-4348-B2B1-D66E603AD854}" type="presParOf" srcId="{7E8CD65E-ABA2-4F43-BFD8-3CC08F02BDE0}" destId="{AE3CC397-76D2-4DEE-A766-F870BD77B4BF}" srcOrd="2" destOrd="0" presId="urn:microsoft.com/office/officeart/2008/layout/LinedList"/>
    <dgm:cxn modelId="{9A593C44-A558-40E1-8A5C-2C0E4F00DFBF}" type="presParOf" srcId="{F3D66252-840B-4504-8338-35DEF46FF1C7}" destId="{6E055558-87BC-4C78-8D40-967C7D77A1D3}" srcOrd="8" destOrd="0" presId="urn:microsoft.com/office/officeart/2008/layout/LinedList"/>
    <dgm:cxn modelId="{E413566E-7986-4D08-BE45-826B9189543D}" type="presParOf" srcId="{F3D66252-840B-4504-8338-35DEF46FF1C7}" destId="{CC4F94C9-7573-4C1A-B6C2-99A0220B6E2A}" srcOrd="9" destOrd="0" presId="urn:microsoft.com/office/officeart/2008/layout/LinedList"/>
    <dgm:cxn modelId="{0CE2DFD6-D583-4B9E-B316-0099F0ECA016}" type="presParOf" srcId="{F3D66252-840B-4504-8338-35DEF46FF1C7}" destId="{EB052C86-D8A0-435D-A0A3-5A55AD2849FB}" srcOrd="10" destOrd="0" presId="urn:microsoft.com/office/officeart/2008/layout/LinedList"/>
    <dgm:cxn modelId="{5548059F-D1F1-4B0C-BAD9-4F4B00D4664A}" type="presParOf" srcId="{EB052C86-D8A0-435D-A0A3-5A55AD2849FB}" destId="{36855344-D45F-4470-AE60-99E80B43A366}" srcOrd="0" destOrd="0" presId="urn:microsoft.com/office/officeart/2008/layout/LinedList"/>
    <dgm:cxn modelId="{0A5ED853-CEB7-43EF-8D47-D94CBA853C0C}" type="presParOf" srcId="{EB052C86-D8A0-435D-A0A3-5A55AD2849FB}" destId="{1A597CF1-ED4F-4930-8376-3C651CBFCB12}" srcOrd="1" destOrd="0" presId="urn:microsoft.com/office/officeart/2008/layout/LinedList"/>
    <dgm:cxn modelId="{86E5AE3D-2E67-4BAF-A86A-586FF08B7318}" type="presParOf" srcId="{EB052C86-D8A0-435D-A0A3-5A55AD2849FB}" destId="{B88869E9-882A-4740-A0EB-0B4D44076B4C}" srcOrd="2" destOrd="0" presId="urn:microsoft.com/office/officeart/2008/layout/LinedList"/>
    <dgm:cxn modelId="{8F2DA670-E9A9-44C6-A2DD-C902A4297768}" type="presParOf" srcId="{F3D66252-840B-4504-8338-35DEF46FF1C7}" destId="{9636CF72-5BA6-4731-942F-50216C0983AD}" srcOrd="11" destOrd="0" presId="urn:microsoft.com/office/officeart/2008/layout/LinedList"/>
    <dgm:cxn modelId="{F44F89D2-86BF-4F50-9D51-1B85FDBA720F}" type="presParOf" srcId="{F3D66252-840B-4504-8338-35DEF46FF1C7}" destId="{B556EC6E-6973-43B4-86E1-7F49C651FC88}" srcOrd="12" destOrd="0" presId="urn:microsoft.com/office/officeart/2008/layout/LinedList"/>
    <dgm:cxn modelId="{6A4D607D-BFBE-430E-A331-EA0C21C83A42}" type="presParOf" srcId="{F3D66252-840B-4504-8338-35DEF46FF1C7}" destId="{54318E31-00BA-4641-9368-B2540B518FED}" srcOrd="13" destOrd="0" presId="urn:microsoft.com/office/officeart/2008/layout/LinedList"/>
    <dgm:cxn modelId="{79DB783E-6186-4D2D-A007-DF1722825AE9}" type="presParOf" srcId="{54318E31-00BA-4641-9368-B2540B518FED}" destId="{3CC9502A-96FA-4504-856D-479CD61445E9}" srcOrd="0" destOrd="0" presId="urn:microsoft.com/office/officeart/2008/layout/LinedList"/>
    <dgm:cxn modelId="{34707327-8E0D-438B-A3C4-82914472722C}" type="presParOf" srcId="{54318E31-00BA-4641-9368-B2540B518FED}" destId="{4AAF1AA1-F503-41A5-B46C-CDE06F2AA0C9}" srcOrd="1" destOrd="0" presId="urn:microsoft.com/office/officeart/2008/layout/LinedList"/>
    <dgm:cxn modelId="{3B0AB342-200E-4A4B-B6B4-506179265129}" type="presParOf" srcId="{54318E31-00BA-4641-9368-B2540B518FED}" destId="{B95F169C-D17C-481F-9DF8-BD99B735E754}" srcOrd="2" destOrd="0" presId="urn:microsoft.com/office/officeart/2008/layout/LinedList"/>
    <dgm:cxn modelId="{9DC420B8-5C42-4C8C-80E6-9FCD1AF65057}" type="presParOf" srcId="{F3D66252-840B-4504-8338-35DEF46FF1C7}" destId="{6E075D8F-9972-4CFC-B368-D9B63FFA1729}" srcOrd="14" destOrd="0" presId="urn:microsoft.com/office/officeart/2008/layout/LinedList"/>
    <dgm:cxn modelId="{B8784914-8BD7-4351-A238-8D2E8B8D57BE}" type="presParOf" srcId="{F3D66252-840B-4504-8338-35DEF46FF1C7}" destId="{F35079F6-1949-40A6-817E-6E58591A5CE6}" srcOrd="15" destOrd="0" presId="urn:microsoft.com/office/officeart/2008/layout/LinedList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83AC831-7E60-4139-A6DD-C2A4CF653CA0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44E4A30-F3AE-4371-9C06-2BB3A4E67479}">
      <dgm:prSet phldrT="[Testo]"/>
      <dgm:spPr>
        <a:solidFill>
          <a:srgbClr val="8C29A7"/>
        </a:solidFill>
      </dgm:spPr>
      <dgm:t>
        <a:bodyPr/>
        <a:lstStyle/>
        <a:p>
          <a:r>
            <a:rPr lang="it-IT" b="1" baseline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 Collegi</a:t>
          </a:r>
          <a:endParaRPr lang="it-IT" b="1" baseline="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25D86E5-7A53-40C6-8EEB-E4515DF8A4FD}" type="parTrans" cxnId="{17DC02E9-5DC1-4DA5-A290-E647FECD8B48}">
      <dgm:prSet/>
      <dgm:spPr/>
      <dgm:t>
        <a:bodyPr/>
        <a:lstStyle/>
        <a:p>
          <a:endParaRPr lang="it-IT"/>
        </a:p>
      </dgm:t>
    </dgm:pt>
    <dgm:pt modelId="{ADA3F4E4-6021-40AE-A7DF-7A4EC97C6AD2}" type="sibTrans" cxnId="{17DC02E9-5DC1-4DA5-A290-E647FECD8B48}">
      <dgm:prSet/>
      <dgm:spPr/>
      <dgm:t>
        <a:bodyPr/>
        <a:lstStyle/>
        <a:p>
          <a:endParaRPr lang="it-IT"/>
        </a:p>
      </dgm:t>
    </dgm:pt>
    <dgm:pt modelId="{7067ECAB-1D4F-4815-97B3-E08F81A02C0D}">
      <dgm:prSet phldrT="[Testo]"/>
      <dgm:spPr/>
      <dgm:t>
        <a:bodyPr/>
        <a:lstStyle/>
        <a:p>
          <a:r>
            <a:rPr lang="it-IT" dirty="0" smtClean="0"/>
            <a:t>Roma, Milano, Napoli e in prospettiva ….</a:t>
          </a:r>
          <a:endParaRPr lang="it-IT" dirty="0"/>
        </a:p>
      </dgm:t>
    </dgm:pt>
    <dgm:pt modelId="{00D24439-0884-4E29-9CAF-A92D48A05ECD}" type="parTrans" cxnId="{E374B82B-C639-49B0-B37E-688DF7E479EC}">
      <dgm:prSet/>
      <dgm:spPr/>
      <dgm:t>
        <a:bodyPr/>
        <a:lstStyle/>
        <a:p>
          <a:endParaRPr lang="it-IT"/>
        </a:p>
      </dgm:t>
    </dgm:pt>
    <dgm:pt modelId="{691F4F6D-96BA-467F-8BA9-DED1A1D68689}" type="sibTrans" cxnId="{E374B82B-C639-49B0-B37E-688DF7E479EC}">
      <dgm:prSet/>
      <dgm:spPr/>
      <dgm:t>
        <a:bodyPr/>
        <a:lstStyle/>
        <a:p>
          <a:endParaRPr lang="it-IT"/>
        </a:p>
      </dgm:t>
    </dgm:pt>
    <dgm:pt modelId="{3947C06A-7F48-4481-9E06-3CE57928C704}">
      <dgm:prSet phldrT="[Testo]"/>
      <dgm:spPr/>
      <dgm:t>
        <a:bodyPr/>
        <a:lstStyle/>
        <a:p>
          <a:r>
            <a:rPr lang="it-IT" dirty="0" smtClean="0"/>
            <a:t>Basata sul domicilio del ricorrente</a:t>
          </a:r>
          <a:endParaRPr lang="it-IT" dirty="0"/>
        </a:p>
      </dgm:t>
    </dgm:pt>
    <dgm:pt modelId="{39275DCD-1B64-4E21-8E22-4ABABC0C0E73}" type="sibTrans" cxnId="{C9EC669B-D0F3-4E2B-91CC-0BAADF9DBE52}">
      <dgm:prSet/>
      <dgm:spPr/>
      <dgm:t>
        <a:bodyPr/>
        <a:lstStyle/>
        <a:p>
          <a:endParaRPr lang="it-IT"/>
        </a:p>
      </dgm:t>
    </dgm:pt>
    <dgm:pt modelId="{9C2B0D32-4715-4704-9FA0-080426E2FD4D}" type="parTrans" cxnId="{C9EC669B-D0F3-4E2B-91CC-0BAADF9DBE52}">
      <dgm:prSet/>
      <dgm:spPr/>
      <dgm:t>
        <a:bodyPr/>
        <a:lstStyle/>
        <a:p>
          <a:endParaRPr lang="it-IT"/>
        </a:p>
      </dgm:t>
    </dgm:pt>
    <dgm:pt modelId="{A14F851A-39B4-41BA-A91B-B8EF36B3278F}">
      <dgm:prSet phldrT="[Testo]"/>
      <dgm:spPr>
        <a:solidFill>
          <a:srgbClr val="8C29A7"/>
        </a:solidFill>
      </dgm:spPr>
      <dgm:t>
        <a:bodyPr/>
        <a:lstStyle/>
        <a:p>
          <a:r>
            <a:rPr lang="it-IT" b="1" baseline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Competenza</a:t>
          </a:r>
          <a:endParaRPr lang="it-IT" b="1" baseline="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1D7DD6-83B0-48F7-866A-D0961BA99A9C}" type="sibTrans" cxnId="{84F432EE-92DB-41CD-B0B1-F90C6554C983}">
      <dgm:prSet/>
      <dgm:spPr/>
      <dgm:t>
        <a:bodyPr/>
        <a:lstStyle/>
        <a:p>
          <a:endParaRPr lang="it-IT"/>
        </a:p>
      </dgm:t>
    </dgm:pt>
    <dgm:pt modelId="{61F4B0DE-E5B5-470E-A548-ADDC512D4970}" type="parTrans" cxnId="{84F432EE-92DB-41CD-B0B1-F90C6554C983}">
      <dgm:prSet/>
      <dgm:spPr/>
      <dgm:t>
        <a:bodyPr/>
        <a:lstStyle/>
        <a:p>
          <a:endParaRPr lang="it-IT"/>
        </a:p>
      </dgm:t>
    </dgm:pt>
    <dgm:pt modelId="{2F36F7ED-1569-4766-93AE-F6055E921B2A}">
      <dgm:prSet phldrT="[Testo]"/>
      <dgm:spPr>
        <a:solidFill>
          <a:srgbClr val="8C29A7"/>
        </a:solidFill>
      </dgm:spPr>
      <dgm:t>
        <a:bodyPr/>
        <a:lstStyle/>
        <a:p>
          <a:r>
            <a:rPr lang="it-IT" dirty="0" smtClean="0"/>
            <a:t>Assicurata dal ruolo del Collegio di coordinamento</a:t>
          </a:r>
          <a:endParaRPr lang="it-IT" dirty="0"/>
        </a:p>
      </dgm:t>
    </dgm:pt>
    <dgm:pt modelId="{F022527A-031E-4973-8248-0890F8AFF80C}" type="sibTrans" cxnId="{86666E00-D09E-4C0C-B1F2-B2ACFDEE5FB5}">
      <dgm:prSet/>
      <dgm:spPr/>
      <dgm:t>
        <a:bodyPr/>
        <a:lstStyle/>
        <a:p>
          <a:endParaRPr lang="it-IT"/>
        </a:p>
      </dgm:t>
    </dgm:pt>
    <dgm:pt modelId="{81F75DE9-3C11-422F-A69E-0984789D8B58}" type="parTrans" cxnId="{86666E00-D09E-4C0C-B1F2-B2ACFDEE5FB5}">
      <dgm:prSet/>
      <dgm:spPr/>
      <dgm:t>
        <a:bodyPr/>
        <a:lstStyle/>
        <a:p>
          <a:endParaRPr lang="it-IT"/>
        </a:p>
      </dgm:t>
    </dgm:pt>
    <dgm:pt modelId="{6E7B2353-427E-499D-B103-03BC12BB86A8}">
      <dgm:prSet phldrT="[Testo]"/>
      <dgm:spPr>
        <a:solidFill>
          <a:srgbClr val="8C29A7"/>
        </a:solidFill>
      </dgm:spPr>
      <dgm:t>
        <a:bodyPr/>
        <a:lstStyle/>
        <a:p>
          <a:r>
            <a:rPr lang="it-IT" b="1" baseline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Uniformità</a:t>
          </a:r>
          <a:endParaRPr lang="it-IT" b="1" baseline="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68C37E0-BF13-4445-A10D-93D3E12F71C5}" type="sibTrans" cxnId="{C3D36D00-8782-41D0-91D2-B9EFC74710CE}">
      <dgm:prSet/>
      <dgm:spPr/>
      <dgm:t>
        <a:bodyPr/>
        <a:lstStyle/>
        <a:p>
          <a:endParaRPr lang="it-IT"/>
        </a:p>
      </dgm:t>
    </dgm:pt>
    <dgm:pt modelId="{194AAE36-7491-4A1B-895D-D93641428CBC}" type="parTrans" cxnId="{C3D36D00-8782-41D0-91D2-B9EFC74710CE}">
      <dgm:prSet/>
      <dgm:spPr/>
      <dgm:t>
        <a:bodyPr/>
        <a:lstStyle/>
        <a:p>
          <a:endParaRPr lang="it-IT"/>
        </a:p>
      </dgm:t>
    </dgm:pt>
    <dgm:pt modelId="{9E9463E2-F043-474C-8F40-37A30EB9DD8E}" type="pres">
      <dgm:prSet presAssocID="{583AC831-7E60-4139-A6DD-C2A4CF653CA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C4E9ED1F-FAAE-4801-B291-88B9553AA4C3}" type="pres">
      <dgm:prSet presAssocID="{C44E4A30-F3AE-4371-9C06-2BB3A4E67479}" presName="compositeNode" presStyleCnt="0">
        <dgm:presLayoutVars>
          <dgm:bulletEnabled val="1"/>
        </dgm:presLayoutVars>
      </dgm:prSet>
      <dgm:spPr/>
    </dgm:pt>
    <dgm:pt modelId="{810E2A81-D64C-473D-91B5-3E36EBED5E05}" type="pres">
      <dgm:prSet presAssocID="{C44E4A30-F3AE-4371-9C06-2BB3A4E67479}" presName="bgRect" presStyleLbl="node1" presStyleIdx="0" presStyleCnt="3" custScaleX="108717" custLinFactNeighborX="-45" custLinFactNeighborY="48954"/>
      <dgm:spPr/>
      <dgm:t>
        <a:bodyPr/>
        <a:lstStyle/>
        <a:p>
          <a:endParaRPr lang="it-IT"/>
        </a:p>
      </dgm:t>
    </dgm:pt>
    <dgm:pt modelId="{936695A1-4CD3-4C5D-B1EF-B7E0898D4737}" type="pres">
      <dgm:prSet presAssocID="{C44E4A30-F3AE-4371-9C06-2BB3A4E67479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78FE172-635B-4E4D-B0D3-4AC037080599}" type="pres">
      <dgm:prSet presAssocID="{C44E4A30-F3AE-4371-9C06-2BB3A4E67479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966D0E1-680E-4AFC-9196-F35E631556D5}" type="pres">
      <dgm:prSet presAssocID="{ADA3F4E4-6021-40AE-A7DF-7A4EC97C6AD2}" presName="hSp" presStyleCnt="0"/>
      <dgm:spPr/>
    </dgm:pt>
    <dgm:pt modelId="{A3EB72F2-A0DC-40A1-930B-5F5271EFC7F6}" type="pres">
      <dgm:prSet presAssocID="{ADA3F4E4-6021-40AE-A7DF-7A4EC97C6AD2}" presName="vProcSp" presStyleCnt="0"/>
      <dgm:spPr/>
    </dgm:pt>
    <dgm:pt modelId="{DC56EB4D-7D9C-457D-956C-076BF799C2AA}" type="pres">
      <dgm:prSet presAssocID="{ADA3F4E4-6021-40AE-A7DF-7A4EC97C6AD2}" presName="vSp1" presStyleCnt="0"/>
      <dgm:spPr/>
    </dgm:pt>
    <dgm:pt modelId="{3E95F1D8-F2D2-440C-82C8-817EC060419A}" type="pres">
      <dgm:prSet presAssocID="{ADA3F4E4-6021-40AE-A7DF-7A4EC97C6AD2}" presName="simulatedConn" presStyleLbl="solidFgAcc1" presStyleIdx="0" presStyleCnt="2"/>
      <dgm:spPr/>
    </dgm:pt>
    <dgm:pt modelId="{8E08B3D4-35FA-4BA3-A79A-4B8B1CD824E7}" type="pres">
      <dgm:prSet presAssocID="{ADA3F4E4-6021-40AE-A7DF-7A4EC97C6AD2}" presName="vSp2" presStyleCnt="0"/>
      <dgm:spPr/>
    </dgm:pt>
    <dgm:pt modelId="{3477F542-457B-46B6-8FEF-F0FDEF428BE5}" type="pres">
      <dgm:prSet presAssocID="{ADA3F4E4-6021-40AE-A7DF-7A4EC97C6AD2}" presName="sibTrans" presStyleCnt="0"/>
      <dgm:spPr/>
    </dgm:pt>
    <dgm:pt modelId="{912ABFA7-91C1-4DCA-9D9A-D976C4D4E57E}" type="pres">
      <dgm:prSet presAssocID="{A14F851A-39B4-41BA-A91B-B8EF36B3278F}" presName="compositeNode" presStyleCnt="0">
        <dgm:presLayoutVars>
          <dgm:bulletEnabled val="1"/>
        </dgm:presLayoutVars>
      </dgm:prSet>
      <dgm:spPr/>
    </dgm:pt>
    <dgm:pt modelId="{DF769B86-BF5C-46A9-A2BE-BB766DCA9C73}" type="pres">
      <dgm:prSet presAssocID="{A14F851A-39B4-41BA-A91B-B8EF36B3278F}" presName="bgRect" presStyleLbl="node1" presStyleIdx="1" presStyleCnt="3"/>
      <dgm:spPr/>
      <dgm:t>
        <a:bodyPr/>
        <a:lstStyle/>
        <a:p>
          <a:endParaRPr lang="it-IT"/>
        </a:p>
      </dgm:t>
    </dgm:pt>
    <dgm:pt modelId="{13CC471D-71C0-406B-A454-8BBAF9BB0F81}" type="pres">
      <dgm:prSet presAssocID="{A14F851A-39B4-41BA-A91B-B8EF36B3278F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2C5344E-51F7-4ABC-BF33-721CD99BFDCF}" type="pres">
      <dgm:prSet presAssocID="{A14F851A-39B4-41BA-A91B-B8EF36B3278F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1EDB18B-CDB6-42CC-93FA-66F258CDBDA6}" type="pres">
      <dgm:prSet presAssocID="{C31D7DD6-83B0-48F7-866A-D0961BA99A9C}" presName="hSp" presStyleCnt="0"/>
      <dgm:spPr/>
    </dgm:pt>
    <dgm:pt modelId="{9A2F7EE3-3FA7-4435-ADFD-80FFF003C8C4}" type="pres">
      <dgm:prSet presAssocID="{C31D7DD6-83B0-48F7-866A-D0961BA99A9C}" presName="vProcSp" presStyleCnt="0"/>
      <dgm:spPr/>
    </dgm:pt>
    <dgm:pt modelId="{921B4559-5036-4C94-9FEA-A4F10912EE5F}" type="pres">
      <dgm:prSet presAssocID="{C31D7DD6-83B0-48F7-866A-D0961BA99A9C}" presName="vSp1" presStyleCnt="0"/>
      <dgm:spPr/>
    </dgm:pt>
    <dgm:pt modelId="{3F5F9523-6B87-42E8-ACAF-528C4FB71F97}" type="pres">
      <dgm:prSet presAssocID="{C31D7DD6-83B0-48F7-866A-D0961BA99A9C}" presName="simulatedConn" presStyleLbl="solidFgAcc1" presStyleIdx="1" presStyleCnt="2"/>
      <dgm:spPr/>
    </dgm:pt>
    <dgm:pt modelId="{60694DF4-CDC5-4AB0-8646-130EC12F2948}" type="pres">
      <dgm:prSet presAssocID="{C31D7DD6-83B0-48F7-866A-D0961BA99A9C}" presName="vSp2" presStyleCnt="0"/>
      <dgm:spPr/>
    </dgm:pt>
    <dgm:pt modelId="{72D349F9-F8C1-4F76-8D44-5ACFD9BEDFF2}" type="pres">
      <dgm:prSet presAssocID="{C31D7DD6-83B0-48F7-866A-D0961BA99A9C}" presName="sibTrans" presStyleCnt="0"/>
      <dgm:spPr/>
    </dgm:pt>
    <dgm:pt modelId="{18359C69-7881-451F-B434-08E229B60F92}" type="pres">
      <dgm:prSet presAssocID="{6E7B2353-427E-499D-B103-03BC12BB86A8}" presName="compositeNode" presStyleCnt="0">
        <dgm:presLayoutVars>
          <dgm:bulletEnabled val="1"/>
        </dgm:presLayoutVars>
      </dgm:prSet>
      <dgm:spPr/>
    </dgm:pt>
    <dgm:pt modelId="{F9D20480-A168-4F4F-8644-035E16262B0D}" type="pres">
      <dgm:prSet presAssocID="{6E7B2353-427E-499D-B103-03BC12BB86A8}" presName="bgRect" presStyleLbl="node1" presStyleIdx="2" presStyleCnt="3" custLinFactNeighborX="-740"/>
      <dgm:spPr/>
      <dgm:t>
        <a:bodyPr/>
        <a:lstStyle/>
        <a:p>
          <a:endParaRPr lang="it-IT"/>
        </a:p>
      </dgm:t>
    </dgm:pt>
    <dgm:pt modelId="{42D50CB9-2F7A-482D-ADC3-4310426C1140}" type="pres">
      <dgm:prSet presAssocID="{6E7B2353-427E-499D-B103-03BC12BB86A8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480CB6D-A958-4E3A-A6F4-A71042B0E64B}" type="pres">
      <dgm:prSet presAssocID="{6E7B2353-427E-499D-B103-03BC12BB86A8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E374B82B-C639-49B0-B37E-688DF7E479EC}" srcId="{C44E4A30-F3AE-4371-9C06-2BB3A4E67479}" destId="{7067ECAB-1D4F-4815-97B3-E08F81A02C0D}" srcOrd="0" destOrd="0" parTransId="{00D24439-0884-4E29-9CAF-A92D48A05ECD}" sibTransId="{691F4F6D-96BA-467F-8BA9-DED1A1D68689}"/>
    <dgm:cxn modelId="{974D1EC5-1505-4D52-A8AD-5C371A410CDD}" type="presOf" srcId="{2F36F7ED-1569-4766-93AE-F6055E921B2A}" destId="{2480CB6D-A958-4E3A-A6F4-A71042B0E64B}" srcOrd="0" destOrd="0" presId="urn:microsoft.com/office/officeart/2005/8/layout/hProcess7"/>
    <dgm:cxn modelId="{C3D36D00-8782-41D0-91D2-B9EFC74710CE}" srcId="{583AC831-7E60-4139-A6DD-C2A4CF653CA0}" destId="{6E7B2353-427E-499D-B103-03BC12BB86A8}" srcOrd="2" destOrd="0" parTransId="{194AAE36-7491-4A1B-895D-D93641428CBC}" sibTransId="{068C37E0-BF13-4445-A10D-93D3E12F71C5}"/>
    <dgm:cxn modelId="{0CA38E7F-F545-4F4A-8909-9523784CE202}" type="presOf" srcId="{C44E4A30-F3AE-4371-9C06-2BB3A4E67479}" destId="{936695A1-4CD3-4C5D-B1EF-B7E0898D4737}" srcOrd="1" destOrd="0" presId="urn:microsoft.com/office/officeart/2005/8/layout/hProcess7"/>
    <dgm:cxn modelId="{84F432EE-92DB-41CD-B0B1-F90C6554C983}" srcId="{583AC831-7E60-4139-A6DD-C2A4CF653CA0}" destId="{A14F851A-39B4-41BA-A91B-B8EF36B3278F}" srcOrd="1" destOrd="0" parTransId="{61F4B0DE-E5B5-470E-A548-ADDC512D4970}" sibTransId="{C31D7DD6-83B0-48F7-866A-D0961BA99A9C}"/>
    <dgm:cxn modelId="{C9EC669B-D0F3-4E2B-91CC-0BAADF9DBE52}" srcId="{A14F851A-39B4-41BA-A91B-B8EF36B3278F}" destId="{3947C06A-7F48-4481-9E06-3CE57928C704}" srcOrd="0" destOrd="0" parTransId="{9C2B0D32-4715-4704-9FA0-080426E2FD4D}" sibTransId="{39275DCD-1B64-4E21-8E22-4ABABC0C0E73}"/>
    <dgm:cxn modelId="{DD3E2E7E-CFDF-42E5-AB90-539FB0A279F2}" type="presOf" srcId="{583AC831-7E60-4139-A6DD-C2A4CF653CA0}" destId="{9E9463E2-F043-474C-8F40-37A30EB9DD8E}" srcOrd="0" destOrd="0" presId="urn:microsoft.com/office/officeart/2005/8/layout/hProcess7"/>
    <dgm:cxn modelId="{86666E00-D09E-4C0C-B1F2-B2ACFDEE5FB5}" srcId="{6E7B2353-427E-499D-B103-03BC12BB86A8}" destId="{2F36F7ED-1569-4766-93AE-F6055E921B2A}" srcOrd="0" destOrd="0" parTransId="{81F75DE9-3C11-422F-A69E-0984789D8B58}" sibTransId="{F022527A-031E-4973-8248-0890F8AFF80C}"/>
    <dgm:cxn modelId="{3AB8CE75-30EA-48E6-9818-FDE4E73E66E6}" type="presOf" srcId="{7067ECAB-1D4F-4815-97B3-E08F81A02C0D}" destId="{478FE172-635B-4E4D-B0D3-4AC037080599}" srcOrd="0" destOrd="0" presId="urn:microsoft.com/office/officeart/2005/8/layout/hProcess7"/>
    <dgm:cxn modelId="{CA0D93F4-E3DD-4F09-BEC4-B62443EB66BD}" type="presOf" srcId="{A14F851A-39B4-41BA-A91B-B8EF36B3278F}" destId="{DF769B86-BF5C-46A9-A2BE-BB766DCA9C73}" srcOrd="0" destOrd="0" presId="urn:microsoft.com/office/officeart/2005/8/layout/hProcess7"/>
    <dgm:cxn modelId="{028ED293-4D8A-4661-A236-1B9D792EC233}" type="presOf" srcId="{3947C06A-7F48-4481-9E06-3CE57928C704}" destId="{62C5344E-51F7-4ABC-BF33-721CD99BFDCF}" srcOrd="0" destOrd="0" presId="urn:microsoft.com/office/officeart/2005/8/layout/hProcess7"/>
    <dgm:cxn modelId="{17DC02E9-5DC1-4DA5-A290-E647FECD8B48}" srcId="{583AC831-7E60-4139-A6DD-C2A4CF653CA0}" destId="{C44E4A30-F3AE-4371-9C06-2BB3A4E67479}" srcOrd="0" destOrd="0" parTransId="{125D86E5-7A53-40C6-8EEB-E4515DF8A4FD}" sibTransId="{ADA3F4E4-6021-40AE-A7DF-7A4EC97C6AD2}"/>
    <dgm:cxn modelId="{4A23D42A-7C01-44BE-BE7F-9F553449C2C5}" type="presOf" srcId="{6E7B2353-427E-499D-B103-03BC12BB86A8}" destId="{42D50CB9-2F7A-482D-ADC3-4310426C1140}" srcOrd="1" destOrd="0" presId="urn:microsoft.com/office/officeart/2005/8/layout/hProcess7"/>
    <dgm:cxn modelId="{0A5B60C4-7925-4798-978B-7F6073AF0F18}" type="presOf" srcId="{C44E4A30-F3AE-4371-9C06-2BB3A4E67479}" destId="{810E2A81-D64C-473D-91B5-3E36EBED5E05}" srcOrd="0" destOrd="0" presId="urn:microsoft.com/office/officeart/2005/8/layout/hProcess7"/>
    <dgm:cxn modelId="{71C54E2E-E12C-4E99-A7FF-06907CE8B645}" type="presOf" srcId="{A14F851A-39B4-41BA-A91B-B8EF36B3278F}" destId="{13CC471D-71C0-406B-A454-8BBAF9BB0F81}" srcOrd="1" destOrd="0" presId="urn:microsoft.com/office/officeart/2005/8/layout/hProcess7"/>
    <dgm:cxn modelId="{0DEBD713-3A90-4328-8FD7-D4A6D7DF3C7A}" type="presOf" srcId="{6E7B2353-427E-499D-B103-03BC12BB86A8}" destId="{F9D20480-A168-4F4F-8644-035E16262B0D}" srcOrd="0" destOrd="0" presId="urn:microsoft.com/office/officeart/2005/8/layout/hProcess7"/>
    <dgm:cxn modelId="{A28383FF-9764-445B-9024-432C6FB6C2B8}" type="presParOf" srcId="{9E9463E2-F043-474C-8F40-37A30EB9DD8E}" destId="{C4E9ED1F-FAAE-4801-B291-88B9553AA4C3}" srcOrd="0" destOrd="0" presId="urn:microsoft.com/office/officeart/2005/8/layout/hProcess7"/>
    <dgm:cxn modelId="{20DE7BE9-F7F6-47F8-95DB-0B34278F7BCB}" type="presParOf" srcId="{C4E9ED1F-FAAE-4801-B291-88B9553AA4C3}" destId="{810E2A81-D64C-473D-91B5-3E36EBED5E05}" srcOrd="0" destOrd="0" presId="urn:microsoft.com/office/officeart/2005/8/layout/hProcess7"/>
    <dgm:cxn modelId="{3008E605-813D-477C-B091-512CB79E7E1A}" type="presParOf" srcId="{C4E9ED1F-FAAE-4801-B291-88B9553AA4C3}" destId="{936695A1-4CD3-4C5D-B1EF-B7E0898D4737}" srcOrd="1" destOrd="0" presId="urn:microsoft.com/office/officeart/2005/8/layout/hProcess7"/>
    <dgm:cxn modelId="{4EDD0400-22F9-4137-BE33-1E369F47BF29}" type="presParOf" srcId="{C4E9ED1F-FAAE-4801-B291-88B9553AA4C3}" destId="{478FE172-635B-4E4D-B0D3-4AC037080599}" srcOrd="2" destOrd="0" presId="urn:microsoft.com/office/officeart/2005/8/layout/hProcess7"/>
    <dgm:cxn modelId="{A7691DCF-FDE7-4813-8ADD-83723A83FAC5}" type="presParOf" srcId="{9E9463E2-F043-474C-8F40-37A30EB9DD8E}" destId="{8966D0E1-680E-4AFC-9196-F35E631556D5}" srcOrd="1" destOrd="0" presId="urn:microsoft.com/office/officeart/2005/8/layout/hProcess7"/>
    <dgm:cxn modelId="{BDAAF844-E6FA-44B1-B9F2-36CF9E4B8CFD}" type="presParOf" srcId="{9E9463E2-F043-474C-8F40-37A30EB9DD8E}" destId="{A3EB72F2-A0DC-40A1-930B-5F5271EFC7F6}" srcOrd="2" destOrd="0" presId="urn:microsoft.com/office/officeart/2005/8/layout/hProcess7"/>
    <dgm:cxn modelId="{DE863CA5-EC92-4967-A738-BB5B4C059437}" type="presParOf" srcId="{A3EB72F2-A0DC-40A1-930B-5F5271EFC7F6}" destId="{DC56EB4D-7D9C-457D-956C-076BF799C2AA}" srcOrd="0" destOrd="0" presId="urn:microsoft.com/office/officeart/2005/8/layout/hProcess7"/>
    <dgm:cxn modelId="{20A71402-F56D-4262-ADBF-1A541493CE23}" type="presParOf" srcId="{A3EB72F2-A0DC-40A1-930B-5F5271EFC7F6}" destId="{3E95F1D8-F2D2-440C-82C8-817EC060419A}" srcOrd="1" destOrd="0" presId="urn:microsoft.com/office/officeart/2005/8/layout/hProcess7"/>
    <dgm:cxn modelId="{BD750744-566F-427B-82D9-FC24DBF5FA10}" type="presParOf" srcId="{A3EB72F2-A0DC-40A1-930B-5F5271EFC7F6}" destId="{8E08B3D4-35FA-4BA3-A79A-4B8B1CD824E7}" srcOrd="2" destOrd="0" presId="urn:microsoft.com/office/officeart/2005/8/layout/hProcess7"/>
    <dgm:cxn modelId="{E5B91CA0-DE24-421C-98B5-84D96EB24FB8}" type="presParOf" srcId="{9E9463E2-F043-474C-8F40-37A30EB9DD8E}" destId="{3477F542-457B-46B6-8FEF-F0FDEF428BE5}" srcOrd="3" destOrd="0" presId="urn:microsoft.com/office/officeart/2005/8/layout/hProcess7"/>
    <dgm:cxn modelId="{A539F0B5-3C0D-451E-83AA-66C26A753E2B}" type="presParOf" srcId="{9E9463E2-F043-474C-8F40-37A30EB9DD8E}" destId="{912ABFA7-91C1-4DCA-9D9A-D976C4D4E57E}" srcOrd="4" destOrd="0" presId="urn:microsoft.com/office/officeart/2005/8/layout/hProcess7"/>
    <dgm:cxn modelId="{0793C728-B454-48BC-AA51-568606BC6AE6}" type="presParOf" srcId="{912ABFA7-91C1-4DCA-9D9A-D976C4D4E57E}" destId="{DF769B86-BF5C-46A9-A2BE-BB766DCA9C73}" srcOrd="0" destOrd="0" presId="urn:microsoft.com/office/officeart/2005/8/layout/hProcess7"/>
    <dgm:cxn modelId="{3D650442-5790-41FF-A22D-B698AEE1519D}" type="presParOf" srcId="{912ABFA7-91C1-4DCA-9D9A-D976C4D4E57E}" destId="{13CC471D-71C0-406B-A454-8BBAF9BB0F81}" srcOrd="1" destOrd="0" presId="urn:microsoft.com/office/officeart/2005/8/layout/hProcess7"/>
    <dgm:cxn modelId="{C11F6EC5-27FF-4110-8862-0CF1665FF82B}" type="presParOf" srcId="{912ABFA7-91C1-4DCA-9D9A-D976C4D4E57E}" destId="{62C5344E-51F7-4ABC-BF33-721CD99BFDCF}" srcOrd="2" destOrd="0" presId="urn:microsoft.com/office/officeart/2005/8/layout/hProcess7"/>
    <dgm:cxn modelId="{E357FEBB-E18D-4162-BA11-32152589C144}" type="presParOf" srcId="{9E9463E2-F043-474C-8F40-37A30EB9DD8E}" destId="{B1EDB18B-CDB6-42CC-93FA-66F258CDBDA6}" srcOrd="5" destOrd="0" presId="urn:microsoft.com/office/officeart/2005/8/layout/hProcess7"/>
    <dgm:cxn modelId="{35B3A8D9-37FD-42B3-9FF3-C337648CD346}" type="presParOf" srcId="{9E9463E2-F043-474C-8F40-37A30EB9DD8E}" destId="{9A2F7EE3-3FA7-4435-ADFD-80FFF003C8C4}" srcOrd="6" destOrd="0" presId="urn:microsoft.com/office/officeart/2005/8/layout/hProcess7"/>
    <dgm:cxn modelId="{A838B428-BBAE-4128-B121-BB18B72120FF}" type="presParOf" srcId="{9A2F7EE3-3FA7-4435-ADFD-80FFF003C8C4}" destId="{921B4559-5036-4C94-9FEA-A4F10912EE5F}" srcOrd="0" destOrd="0" presId="urn:microsoft.com/office/officeart/2005/8/layout/hProcess7"/>
    <dgm:cxn modelId="{2CC2CBEE-33F0-4276-9DF9-679655A3276E}" type="presParOf" srcId="{9A2F7EE3-3FA7-4435-ADFD-80FFF003C8C4}" destId="{3F5F9523-6B87-42E8-ACAF-528C4FB71F97}" srcOrd="1" destOrd="0" presId="urn:microsoft.com/office/officeart/2005/8/layout/hProcess7"/>
    <dgm:cxn modelId="{ACDF5B11-7E50-4E81-A62A-4967EAB7887B}" type="presParOf" srcId="{9A2F7EE3-3FA7-4435-ADFD-80FFF003C8C4}" destId="{60694DF4-CDC5-4AB0-8646-130EC12F2948}" srcOrd="2" destOrd="0" presId="urn:microsoft.com/office/officeart/2005/8/layout/hProcess7"/>
    <dgm:cxn modelId="{647F5B23-60A0-46FF-974C-E274488B664D}" type="presParOf" srcId="{9E9463E2-F043-474C-8F40-37A30EB9DD8E}" destId="{72D349F9-F8C1-4F76-8D44-5ACFD9BEDFF2}" srcOrd="7" destOrd="0" presId="urn:microsoft.com/office/officeart/2005/8/layout/hProcess7"/>
    <dgm:cxn modelId="{F5ABB4D9-2FE1-46DA-98EB-558E70F96349}" type="presParOf" srcId="{9E9463E2-F043-474C-8F40-37A30EB9DD8E}" destId="{18359C69-7881-451F-B434-08E229B60F92}" srcOrd="8" destOrd="0" presId="urn:microsoft.com/office/officeart/2005/8/layout/hProcess7"/>
    <dgm:cxn modelId="{483CD7A9-50E4-4719-BCDA-998731CF7CD1}" type="presParOf" srcId="{18359C69-7881-451F-B434-08E229B60F92}" destId="{F9D20480-A168-4F4F-8644-035E16262B0D}" srcOrd="0" destOrd="0" presId="urn:microsoft.com/office/officeart/2005/8/layout/hProcess7"/>
    <dgm:cxn modelId="{8F4FEDB1-C637-49BC-A032-997C27D1E0B4}" type="presParOf" srcId="{18359C69-7881-451F-B434-08E229B60F92}" destId="{42D50CB9-2F7A-482D-ADC3-4310426C1140}" srcOrd="1" destOrd="0" presId="urn:microsoft.com/office/officeart/2005/8/layout/hProcess7"/>
    <dgm:cxn modelId="{E0C0F2EA-908E-499A-B119-328A4E579B39}" type="presParOf" srcId="{18359C69-7881-451F-B434-08E229B60F92}" destId="{2480CB6D-A958-4E3A-A6F4-A71042B0E64B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5B62807-1FA8-43B0-B066-7EEB8E21042B}" type="doc">
      <dgm:prSet loTypeId="urn:microsoft.com/office/officeart/2005/8/layout/pyramid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BD9A526A-A3E7-4040-B8BD-2E5789724AF8}">
      <dgm:prSet phldrT="[Testo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it-IT" sz="2700" dirty="0" smtClean="0"/>
            <a:t>Collegio</a:t>
          </a:r>
        </a:p>
        <a:p>
          <a:r>
            <a:rPr lang="it-IT" sz="2700" dirty="0" smtClean="0"/>
            <a:t>Milano</a:t>
          </a:r>
          <a:endParaRPr lang="it-IT" sz="2700" dirty="0"/>
        </a:p>
      </dgm:t>
    </dgm:pt>
    <dgm:pt modelId="{1235D755-68C7-4E6E-B44B-CE4528679531}" type="parTrans" cxnId="{C138CFD4-3A37-4235-B890-F6936C4CEB75}">
      <dgm:prSet/>
      <dgm:spPr/>
      <dgm:t>
        <a:bodyPr/>
        <a:lstStyle/>
        <a:p>
          <a:endParaRPr lang="it-IT"/>
        </a:p>
      </dgm:t>
    </dgm:pt>
    <dgm:pt modelId="{293EA4D7-B0A7-41C9-8513-3FC84A9F1C93}" type="sibTrans" cxnId="{C138CFD4-3A37-4235-B890-F6936C4CEB75}">
      <dgm:prSet/>
      <dgm:spPr/>
      <dgm:t>
        <a:bodyPr/>
        <a:lstStyle/>
        <a:p>
          <a:endParaRPr lang="it-IT"/>
        </a:p>
      </dgm:t>
    </dgm:pt>
    <dgm:pt modelId="{F642C6DE-9F20-47DD-95EA-5E30E5A1D7D5}">
      <dgm:prSet phldrT="[Testo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it-IT" dirty="0" smtClean="0"/>
            <a:t>Collegio</a:t>
          </a:r>
        </a:p>
        <a:p>
          <a:r>
            <a:rPr lang="it-IT" dirty="0" smtClean="0"/>
            <a:t>Roma </a:t>
          </a:r>
          <a:endParaRPr lang="it-IT" dirty="0"/>
        </a:p>
      </dgm:t>
    </dgm:pt>
    <dgm:pt modelId="{3E59C570-68AC-41A3-830A-36CAD5D7F70F}" type="parTrans" cxnId="{AF44DC3E-364E-477D-B07D-D22126D675D9}">
      <dgm:prSet/>
      <dgm:spPr/>
      <dgm:t>
        <a:bodyPr/>
        <a:lstStyle/>
        <a:p>
          <a:endParaRPr lang="it-IT"/>
        </a:p>
      </dgm:t>
    </dgm:pt>
    <dgm:pt modelId="{43755642-8C63-4C87-BAD1-E92DB32629B1}" type="sibTrans" cxnId="{AF44DC3E-364E-477D-B07D-D22126D675D9}">
      <dgm:prSet/>
      <dgm:spPr/>
      <dgm:t>
        <a:bodyPr/>
        <a:lstStyle/>
        <a:p>
          <a:endParaRPr lang="it-IT"/>
        </a:p>
      </dgm:t>
    </dgm:pt>
    <dgm:pt modelId="{49FB8C50-465E-47E8-B55D-2C6B87B73079}">
      <dgm:prSet phldrT="[Tes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it-IT" sz="2700" dirty="0" smtClean="0">
              <a:solidFill>
                <a:schemeClr val="accent1"/>
              </a:solidFill>
            </a:rPr>
            <a:t>Collegio </a:t>
          </a:r>
          <a:r>
            <a:rPr lang="it-IT" sz="2700" dirty="0" err="1" smtClean="0">
              <a:solidFill>
                <a:schemeClr val="accent1"/>
              </a:solidFill>
            </a:rPr>
            <a:t>Coord</a:t>
          </a:r>
          <a:r>
            <a:rPr lang="it-IT" sz="2700" dirty="0" smtClean="0">
              <a:solidFill>
                <a:schemeClr val="accent1"/>
              </a:solidFill>
            </a:rPr>
            <a:t>.</a:t>
          </a:r>
          <a:endParaRPr lang="it-IT" sz="2700" dirty="0">
            <a:solidFill>
              <a:schemeClr val="accent1"/>
            </a:solidFill>
          </a:endParaRPr>
        </a:p>
      </dgm:t>
    </dgm:pt>
    <dgm:pt modelId="{12BEE6C6-D9FC-428E-886A-93DC24727A0A}" type="parTrans" cxnId="{09B99B87-2155-4146-85D7-52C7BE4117C8}">
      <dgm:prSet/>
      <dgm:spPr/>
      <dgm:t>
        <a:bodyPr/>
        <a:lstStyle/>
        <a:p>
          <a:endParaRPr lang="it-IT"/>
        </a:p>
      </dgm:t>
    </dgm:pt>
    <dgm:pt modelId="{25520460-9A4C-49C1-8B1A-C55FD5619DD9}" type="sibTrans" cxnId="{09B99B87-2155-4146-85D7-52C7BE4117C8}">
      <dgm:prSet/>
      <dgm:spPr/>
      <dgm:t>
        <a:bodyPr/>
        <a:lstStyle/>
        <a:p>
          <a:endParaRPr lang="it-IT"/>
        </a:p>
      </dgm:t>
    </dgm:pt>
    <dgm:pt modelId="{66C10605-29B5-47B0-8FC4-1946EE54A660}">
      <dgm:prSet phldrT="[Testo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it-IT" dirty="0" smtClean="0"/>
            <a:t>Collegio Napoli</a:t>
          </a:r>
          <a:endParaRPr lang="it-IT" dirty="0"/>
        </a:p>
      </dgm:t>
    </dgm:pt>
    <dgm:pt modelId="{8607B69E-8CC5-4856-899B-D0174BF387B0}" type="parTrans" cxnId="{31D4343A-CF80-4516-BC04-19B1797026D0}">
      <dgm:prSet/>
      <dgm:spPr/>
      <dgm:t>
        <a:bodyPr/>
        <a:lstStyle/>
        <a:p>
          <a:endParaRPr lang="it-IT"/>
        </a:p>
      </dgm:t>
    </dgm:pt>
    <dgm:pt modelId="{5F1ED2BF-E280-4631-8D79-1EABACDCB2C6}" type="sibTrans" cxnId="{31D4343A-CF80-4516-BC04-19B1797026D0}">
      <dgm:prSet/>
      <dgm:spPr/>
      <dgm:t>
        <a:bodyPr/>
        <a:lstStyle/>
        <a:p>
          <a:endParaRPr lang="it-IT"/>
        </a:p>
      </dgm:t>
    </dgm:pt>
    <dgm:pt modelId="{3BB93B5D-52E5-42C3-ABC6-12055F84E225}" type="pres">
      <dgm:prSet presAssocID="{45B62807-1FA8-43B0-B066-7EEB8E21042B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E47405A-B84B-4696-AE4D-989C23A0A8BA}" type="pres">
      <dgm:prSet presAssocID="{45B62807-1FA8-43B0-B066-7EEB8E21042B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663DCDD-9D8C-47D2-B986-5851AC7C9F7A}" type="pres">
      <dgm:prSet presAssocID="{45B62807-1FA8-43B0-B066-7EEB8E21042B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0AB31F5-31F1-418D-9B1C-1FFF57810F10}" type="pres">
      <dgm:prSet presAssocID="{45B62807-1FA8-43B0-B066-7EEB8E21042B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E058DF7-3D86-4B78-AF56-67931489EE6B}" type="pres">
      <dgm:prSet presAssocID="{45B62807-1FA8-43B0-B066-7EEB8E21042B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C138CFD4-3A37-4235-B890-F6936C4CEB75}" srcId="{45B62807-1FA8-43B0-B066-7EEB8E21042B}" destId="{BD9A526A-A3E7-4040-B8BD-2E5789724AF8}" srcOrd="0" destOrd="0" parTransId="{1235D755-68C7-4E6E-B44B-CE4528679531}" sibTransId="{293EA4D7-B0A7-41C9-8513-3FC84A9F1C93}"/>
    <dgm:cxn modelId="{8EF74A3B-E592-4ECB-8FEF-92B55F9621E6}" type="presOf" srcId="{66C10605-29B5-47B0-8FC4-1946EE54A660}" destId="{6E058DF7-3D86-4B78-AF56-67931489EE6B}" srcOrd="0" destOrd="0" presId="urn:microsoft.com/office/officeart/2005/8/layout/pyramid4"/>
    <dgm:cxn modelId="{432C3D4A-4C0A-43E3-B399-61232DCF3047}" type="presOf" srcId="{BD9A526A-A3E7-4040-B8BD-2E5789724AF8}" destId="{1E47405A-B84B-4696-AE4D-989C23A0A8BA}" srcOrd="0" destOrd="0" presId="urn:microsoft.com/office/officeart/2005/8/layout/pyramid4"/>
    <dgm:cxn modelId="{549606EC-AA8B-4A60-9438-67EFB920C858}" type="presOf" srcId="{F642C6DE-9F20-47DD-95EA-5E30E5A1D7D5}" destId="{B663DCDD-9D8C-47D2-B986-5851AC7C9F7A}" srcOrd="0" destOrd="0" presId="urn:microsoft.com/office/officeart/2005/8/layout/pyramid4"/>
    <dgm:cxn modelId="{AF44DC3E-364E-477D-B07D-D22126D675D9}" srcId="{45B62807-1FA8-43B0-B066-7EEB8E21042B}" destId="{F642C6DE-9F20-47DD-95EA-5E30E5A1D7D5}" srcOrd="1" destOrd="0" parTransId="{3E59C570-68AC-41A3-830A-36CAD5D7F70F}" sibTransId="{43755642-8C63-4C87-BAD1-E92DB32629B1}"/>
    <dgm:cxn modelId="{31D4343A-CF80-4516-BC04-19B1797026D0}" srcId="{45B62807-1FA8-43B0-B066-7EEB8E21042B}" destId="{66C10605-29B5-47B0-8FC4-1946EE54A660}" srcOrd="3" destOrd="0" parTransId="{8607B69E-8CC5-4856-899B-D0174BF387B0}" sibTransId="{5F1ED2BF-E280-4631-8D79-1EABACDCB2C6}"/>
    <dgm:cxn modelId="{09B99B87-2155-4146-85D7-52C7BE4117C8}" srcId="{45B62807-1FA8-43B0-B066-7EEB8E21042B}" destId="{49FB8C50-465E-47E8-B55D-2C6B87B73079}" srcOrd="2" destOrd="0" parTransId="{12BEE6C6-D9FC-428E-886A-93DC24727A0A}" sibTransId="{25520460-9A4C-49C1-8B1A-C55FD5619DD9}"/>
    <dgm:cxn modelId="{37852EE7-B55A-4109-B30E-22A066D51D25}" type="presOf" srcId="{45B62807-1FA8-43B0-B066-7EEB8E21042B}" destId="{3BB93B5D-52E5-42C3-ABC6-12055F84E225}" srcOrd="0" destOrd="0" presId="urn:microsoft.com/office/officeart/2005/8/layout/pyramid4"/>
    <dgm:cxn modelId="{E3B3CBCA-291E-4744-BC6D-C67DC473D987}" type="presOf" srcId="{49FB8C50-465E-47E8-B55D-2C6B87B73079}" destId="{E0AB31F5-31F1-418D-9B1C-1FFF57810F10}" srcOrd="0" destOrd="0" presId="urn:microsoft.com/office/officeart/2005/8/layout/pyramid4"/>
    <dgm:cxn modelId="{1896A42A-588F-4151-806D-0C261FC3E195}" type="presParOf" srcId="{3BB93B5D-52E5-42C3-ABC6-12055F84E225}" destId="{1E47405A-B84B-4696-AE4D-989C23A0A8BA}" srcOrd="0" destOrd="0" presId="urn:microsoft.com/office/officeart/2005/8/layout/pyramid4"/>
    <dgm:cxn modelId="{5AC250D7-E239-448F-A092-36D4F787F562}" type="presParOf" srcId="{3BB93B5D-52E5-42C3-ABC6-12055F84E225}" destId="{B663DCDD-9D8C-47D2-B986-5851AC7C9F7A}" srcOrd="1" destOrd="0" presId="urn:microsoft.com/office/officeart/2005/8/layout/pyramid4"/>
    <dgm:cxn modelId="{323F552A-96B7-4576-B4DF-B9B57EE08111}" type="presParOf" srcId="{3BB93B5D-52E5-42C3-ABC6-12055F84E225}" destId="{E0AB31F5-31F1-418D-9B1C-1FFF57810F10}" srcOrd="2" destOrd="0" presId="urn:microsoft.com/office/officeart/2005/8/layout/pyramid4"/>
    <dgm:cxn modelId="{46C98DB4-7F1F-49F9-9FF2-363E56351351}" type="presParOf" srcId="{3BB93B5D-52E5-42C3-ABC6-12055F84E225}" destId="{6E058DF7-3D86-4B78-AF56-67931489EE6B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EDBD32F-A221-4487-92AE-002CEAFECBC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E6DEC0C-4D78-490D-B678-E12D7FCC8454}">
      <dgm:prSet phldrT="[Testo]" custT="1"/>
      <dgm:spPr>
        <a:solidFill>
          <a:srgbClr val="8C29A7"/>
        </a:solidFill>
      </dgm:spPr>
      <dgm:t>
        <a:bodyPr/>
        <a:lstStyle/>
        <a:p>
          <a:r>
            <a:rPr lang="it-IT" sz="2400" dirty="0" smtClean="0"/>
            <a:t>In base alla domanda e sulla base della documentazione prodotta</a:t>
          </a:r>
          <a:endParaRPr lang="it-IT" sz="2400" dirty="0"/>
        </a:p>
      </dgm:t>
    </dgm:pt>
    <dgm:pt modelId="{CDA2E420-1777-41A5-B290-B03D8DDE8DC4}" type="parTrans" cxnId="{321210F9-0BD8-4284-9959-98A9BD8A4F43}">
      <dgm:prSet/>
      <dgm:spPr/>
      <dgm:t>
        <a:bodyPr/>
        <a:lstStyle/>
        <a:p>
          <a:endParaRPr lang="it-IT"/>
        </a:p>
      </dgm:t>
    </dgm:pt>
    <dgm:pt modelId="{DF58D099-B40A-4F08-A05D-5D64595DB0BF}" type="sibTrans" cxnId="{321210F9-0BD8-4284-9959-98A9BD8A4F43}">
      <dgm:prSet/>
      <dgm:spPr/>
      <dgm:t>
        <a:bodyPr/>
        <a:lstStyle/>
        <a:p>
          <a:endParaRPr lang="it-IT"/>
        </a:p>
      </dgm:t>
    </dgm:pt>
    <dgm:pt modelId="{C1622485-7540-49C4-A3DA-46BA2D6B5DDD}">
      <dgm:prSet phldrT="[Testo]" custT="1"/>
      <dgm:spPr>
        <a:solidFill>
          <a:srgbClr val="8C29A7"/>
        </a:solidFill>
      </dgm:spPr>
      <dgm:t>
        <a:bodyPr/>
        <a:lstStyle/>
        <a:p>
          <a:r>
            <a:rPr lang="it-IT" sz="2400" dirty="0" smtClean="0"/>
            <a:t>Secondo diritto</a:t>
          </a:r>
          <a:endParaRPr lang="it-IT" sz="2400" dirty="0"/>
        </a:p>
      </dgm:t>
    </dgm:pt>
    <dgm:pt modelId="{AB74CC7B-8981-491E-9837-2D4C1951175C}" type="parTrans" cxnId="{6C36FCE8-6DEF-4FF9-B5D9-B49949E72FF0}">
      <dgm:prSet/>
      <dgm:spPr/>
      <dgm:t>
        <a:bodyPr/>
        <a:lstStyle/>
        <a:p>
          <a:endParaRPr lang="it-IT"/>
        </a:p>
      </dgm:t>
    </dgm:pt>
    <dgm:pt modelId="{63255149-F2D4-4C83-AF3E-2770C1BACCDC}" type="sibTrans" cxnId="{6C36FCE8-6DEF-4FF9-B5D9-B49949E72FF0}">
      <dgm:prSet/>
      <dgm:spPr/>
      <dgm:t>
        <a:bodyPr/>
        <a:lstStyle/>
        <a:p>
          <a:endParaRPr lang="it-IT"/>
        </a:p>
      </dgm:t>
    </dgm:pt>
    <dgm:pt modelId="{C6791BE5-2DAA-4943-A1DB-777FE97DD0EE}">
      <dgm:prSet phldrT="[Testo]" custT="1"/>
      <dgm:spPr>
        <a:solidFill>
          <a:srgbClr val="8C29A7"/>
        </a:solidFill>
      </dgm:spPr>
      <dgm:t>
        <a:bodyPr/>
        <a:lstStyle/>
        <a:p>
          <a:r>
            <a:rPr lang="it-IT" sz="2400" dirty="0" smtClean="0"/>
            <a:t>La decisione non  vincola giuridicamente le parti (resta ferma la possibilità di adire l’Autorità Giudiziaria)</a:t>
          </a:r>
          <a:endParaRPr lang="it-IT" sz="2400" dirty="0"/>
        </a:p>
      </dgm:t>
    </dgm:pt>
    <dgm:pt modelId="{61F8B8DA-6548-4A77-9E33-B3A607A9B1B8}" type="parTrans" cxnId="{1DA7430C-C4AA-4B0E-A15C-07CFB387EDB7}">
      <dgm:prSet/>
      <dgm:spPr/>
      <dgm:t>
        <a:bodyPr/>
        <a:lstStyle/>
        <a:p>
          <a:endParaRPr lang="it-IT"/>
        </a:p>
      </dgm:t>
    </dgm:pt>
    <dgm:pt modelId="{6364746E-2DDB-4F82-9B82-6B99FD01D95C}" type="sibTrans" cxnId="{1DA7430C-C4AA-4B0E-A15C-07CFB387EDB7}">
      <dgm:prSet/>
      <dgm:spPr/>
      <dgm:t>
        <a:bodyPr/>
        <a:lstStyle/>
        <a:p>
          <a:endParaRPr lang="it-IT"/>
        </a:p>
      </dgm:t>
    </dgm:pt>
    <dgm:pt modelId="{0325BECE-0D0F-4643-B3E6-CB771EA4C3D1}" type="pres">
      <dgm:prSet presAssocID="{EEDBD32F-A221-4487-92AE-002CEAFECBC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8B3FBFCD-6FE5-42B2-AE29-08574A402EC0}" type="pres">
      <dgm:prSet presAssocID="{FE6DEC0C-4D78-490D-B678-E12D7FCC8454}" presName="parentLin" presStyleCnt="0"/>
      <dgm:spPr/>
    </dgm:pt>
    <dgm:pt modelId="{FD4F27C7-6851-4BB0-855B-B2B4F7EADC05}" type="pres">
      <dgm:prSet presAssocID="{FE6DEC0C-4D78-490D-B678-E12D7FCC8454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E06E15B3-F8CB-4372-BA7E-F64D78E9426F}" type="pres">
      <dgm:prSet presAssocID="{FE6DEC0C-4D78-490D-B678-E12D7FCC8454}" presName="parentText" presStyleLbl="node1" presStyleIdx="0" presStyleCnt="3" custScaleX="102794" custScaleY="255440" custLinFactX="6777" custLinFactNeighborX="100000" custLinFactNeighborY="9820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814EE38-0E1E-4385-91AD-93CDD81F243A}" type="pres">
      <dgm:prSet presAssocID="{FE6DEC0C-4D78-490D-B678-E12D7FCC8454}" presName="negativeSpace" presStyleCnt="0"/>
      <dgm:spPr/>
    </dgm:pt>
    <dgm:pt modelId="{62D908EB-2FCA-4BF0-8324-2C01DEF2176F}" type="pres">
      <dgm:prSet presAssocID="{FE6DEC0C-4D78-490D-B678-E12D7FCC8454}" presName="childText" presStyleLbl="conFgAcc1" presStyleIdx="0" presStyleCnt="3">
        <dgm:presLayoutVars>
          <dgm:bulletEnabled val="1"/>
        </dgm:presLayoutVars>
      </dgm:prSet>
      <dgm:spPr>
        <a:noFill/>
        <a:ln>
          <a:noFill/>
        </a:ln>
      </dgm:spPr>
      <dgm:t>
        <a:bodyPr/>
        <a:lstStyle/>
        <a:p>
          <a:endParaRPr lang="it-IT"/>
        </a:p>
      </dgm:t>
    </dgm:pt>
    <dgm:pt modelId="{4E8A6C36-D6EE-42E9-A7D1-7DE527149B82}" type="pres">
      <dgm:prSet presAssocID="{DF58D099-B40A-4F08-A05D-5D64595DB0BF}" presName="spaceBetweenRectangles" presStyleCnt="0"/>
      <dgm:spPr/>
    </dgm:pt>
    <dgm:pt modelId="{AEECEB65-151E-4513-8397-2DF51FDC1A85}" type="pres">
      <dgm:prSet presAssocID="{C1622485-7540-49C4-A3DA-46BA2D6B5DDD}" presName="parentLin" presStyleCnt="0"/>
      <dgm:spPr/>
    </dgm:pt>
    <dgm:pt modelId="{009F4736-4E95-4967-8188-2F410C8FCA12}" type="pres">
      <dgm:prSet presAssocID="{C1622485-7540-49C4-A3DA-46BA2D6B5DDD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7B8932A0-F80C-4AE5-B261-BF5A66BC27CF}" type="pres">
      <dgm:prSet presAssocID="{C1622485-7540-49C4-A3DA-46BA2D6B5DDD}" presName="parentText" presStyleLbl="node1" presStyleIdx="1" presStyleCnt="3" custScaleX="101476" custScaleY="282745" custLinFactX="6777" custLinFactNeighborX="100000" custLinFactNeighborY="-25417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05FD848-9C75-46A6-87C8-F653CFE17A3A}" type="pres">
      <dgm:prSet presAssocID="{C1622485-7540-49C4-A3DA-46BA2D6B5DDD}" presName="negativeSpace" presStyleCnt="0"/>
      <dgm:spPr/>
    </dgm:pt>
    <dgm:pt modelId="{7EC65F93-9D06-42B6-83D2-90E6F3F2D91B}" type="pres">
      <dgm:prSet presAssocID="{C1622485-7540-49C4-A3DA-46BA2D6B5DDD}" presName="childText" presStyleLbl="conFgAcc1" presStyleIdx="1" presStyleCnt="3">
        <dgm:presLayoutVars>
          <dgm:bulletEnabled val="1"/>
        </dgm:presLayoutVars>
      </dgm:prSet>
      <dgm:spPr>
        <a:noFill/>
        <a:ln>
          <a:noFill/>
        </a:ln>
      </dgm:spPr>
      <dgm:t>
        <a:bodyPr/>
        <a:lstStyle/>
        <a:p>
          <a:endParaRPr lang="it-IT"/>
        </a:p>
      </dgm:t>
    </dgm:pt>
    <dgm:pt modelId="{2C36D15E-DEDE-44CF-A51C-3DB3A690BAA9}" type="pres">
      <dgm:prSet presAssocID="{63255149-F2D4-4C83-AF3E-2770C1BACCDC}" presName="spaceBetweenRectangles" presStyleCnt="0"/>
      <dgm:spPr/>
    </dgm:pt>
    <dgm:pt modelId="{BEE8D45C-E260-4876-BADA-36E3DFB5C76B}" type="pres">
      <dgm:prSet presAssocID="{C6791BE5-2DAA-4943-A1DB-777FE97DD0EE}" presName="parentLin" presStyleCnt="0"/>
      <dgm:spPr/>
    </dgm:pt>
    <dgm:pt modelId="{E08ECD8D-2C76-4B6A-BFF6-75566CF8EB02}" type="pres">
      <dgm:prSet presAssocID="{C6791BE5-2DAA-4943-A1DB-777FE97DD0EE}" presName="parentLeftMargin" presStyleLbl="node1" presStyleIdx="1" presStyleCnt="3"/>
      <dgm:spPr/>
      <dgm:t>
        <a:bodyPr/>
        <a:lstStyle/>
        <a:p>
          <a:endParaRPr lang="it-IT"/>
        </a:p>
      </dgm:t>
    </dgm:pt>
    <dgm:pt modelId="{216B4406-04CD-4782-8D4A-5A2A72BCDC6B}" type="pres">
      <dgm:prSet presAssocID="{C6791BE5-2DAA-4943-A1DB-777FE97DD0EE}" presName="parentText" presStyleLbl="node1" presStyleIdx="2" presStyleCnt="3" custScaleX="101461" custScaleY="241375" custLinFactX="6757" custLinFactNeighborX="100000" custLinFactNeighborY="-57531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BC79F1C-299F-479A-AD06-7DC44498EFDA}" type="pres">
      <dgm:prSet presAssocID="{C6791BE5-2DAA-4943-A1DB-777FE97DD0EE}" presName="negativeSpace" presStyleCnt="0"/>
      <dgm:spPr/>
    </dgm:pt>
    <dgm:pt modelId="{4520C028-7CE3-45BA-917C-11339CE98706}" type="pres">
      <dgm:prSet presAssocID="{C6791BE5-2DAA-4943-A1DB-777FE97DD0EE}" presName="childText" presStyleLbl="conFgAcc1" presStyleIdx="2" presStyleCnt="3">
        <dgm:presLayoutVars>
          <dgm:bulletEnabled val="1"/>
        </dgm:presLayoutVars>
      </dgm:prSet>
      <dgm:spPr>
        <a:noFill/>
        <a:ln>
          <a:noFill/>
        </a:ln>
      </dgm:spPr>
      <dgm:t>
        <a:bodyPr/>
        <a:lstStyle/>
        <a:p>
          <a:endParaRPr lang="it-IT"/>
        </a:p>
      </dgm:t>
    </dgm:pt>
  </dgm:ptLst>
  <dgm:cxnLst>
    <dgm:cxn modelId="{E73F3822-E300-4BED-8C20-8B3A7FB3544C}" type="presOf" srcId="{FE6DEC0C-4D78-490D-B678-E12D7FCC8454}" destId="{E06E15B3-F8CB-4372-BA7E-F64D78E9426F}" srcOrd="1" destOrd="0" presId="urn:microsoft.com/office/officeart/2005/8/layout/list1"/>
    <dgm:cxn modelId="{D103C1D1-7507-42BF-A599-0D6503C13BB8}" type="presOf" srcId="{C6791BE5-2DAA-4943-A1DB-777FE97DD0EE}" destId="{216B4406-04CD-4782-8D4A-5A2A72BCDC6B}" srcOrd="1" destOrd="0" presId="urn:microsoft.com/office/officeart/2005/8/layout/list1"/>
    <dgm:cxn modelId="{1DA7430C-C4AA-4B0E-A15C-07CFB387EDB7}" srcId="{EEDBD32F-A221-4487-92AE-002CEAFECBC6}" destId="{C6791BE5-2DAA-4943-A1DB-777FE97DD0EE}" srcOrd="2" destOrd="0" parTransId="{61F8B8DA-6548-4A77-9E33-B3A607A9B1B8}" sibTransId="{6364746E-2DDB-4F82-9B82-6B99FD01D95C}"/>
    <dgm:cxn modelId="{321210F9-0BD8-4284-9959-98A9BD8A4F43}" srcId="{EEDBD32F-A221-4487-92AE-002CEAFECBC6}" destId="{FE6DEC0C-4D78-490D-B678-E12D7FCC8454}" srcOrd="0" destOrd="0" parTransId="{CDA2E420-1777-41A5-B290-B03D8DDE8DC4}" sibTransId="{DF58D099-B40A-4F08-A05D-5D64595DB0BF}"/>
    <dgm:cxn modelId="{B51097F6-6955-4AED-8232-A5A1014B38ED}" type="presOf" srcId="{C1622485-7540-49C4-A3DA-46BA2D6B5DDD}" destId="{009F4736-4E95-4967-8188-2F410C8FCA12}" srcOrd="0" destOrd="0" presId="urn:microsoft.com/office/officeart/2005/8/layout/list1"/>
    <dgm:cxn modelId="{6C36FCE8-6DEF-4FF9-B5D9-B49949E72FF0}" srcId="{EEDBD32F-A221-4487-92AE-002CEAFECBC6}" destId="{C1622485-7540-49C4-A3DA-46BA2D6B5DDD}" srcOrd="1" destOrd="0" parTransId="{AB74CC7B-8981-491E-9837-2D4C1951175C}" sibTransId="{63255149-F2D4-4C83-AF3E-2770C1BACCDC}"/>
    <dgm:cxn modelId="{88D6425A-9BB8-42F0-A35E-0DABBD597905}" type="presOf" srcId="{FE6DEC0C-4D78-490D-B678-E12D7FCC8454}" destId="{FD4F27C7-6851-4BB0-855B-B2B4F7EADC05}" srcOrd="0" destOrd="0" presId="urn:microsoft.com/office/officeart/2005/8/layout/list1"/>
    <dgm:cxn modelId="{239A4D96-0A81-4C67-A045-B5FE812A9C15}" type="presOf" srcId="{C1622485-7540-49C4-A3DA-46BA2D6B5DDD}" destId="{7B8932A0-F80C-4AE5-B261-BF5A66BC27CF}" srcOrd="1" destOrd="0" presId="urn:microsoft.com/office/officeart/2005/8/layout/list1"/>
    <dgm:cxn modelId="{9FB022C7-49E5-44C8-BD27-8156C21454E0}" type="presOf" srcId="{EEDBD32F-A221-4487-92AE-002CEAFECBC6}" destId="{0325BECE-0D0F-4643-B3E6-CB771EA4C3D1}" srcOrd="0" destOrd="0" presId="urn:microsoft.com/office/officeart/2005/8/layout/list1"/>
    <dgm:cxn modelId="{F2E21048-7421-4B27-A6B1-08A36ACEA9B6}" type="presOf" srcId="{C6791BE5-2DAA-4943-A1DB-777FE97DD0EE}" destId="{E08ECD8D-2C76-4B6A-BFF6-75566CF8EB02}" srcOrd="0" destOrd="0" presId="urn:microsoft.com/office/officeart/2005/8/layout/list1"/>
    <dgm:cxn modelId="{78C42525-F095-483C-A945-C454750E16BD}" type="presParOf" srcId="{0325BECE-0D0F-4643-B3E6-CB771EA4C3D1}" destId="{8B3FBFCD-6FE5-42B2-AE29-08574A402EC0}" srcOrd="0" destOrd="0" presId="urn:microsoft.com/office/officeart/2005/8/layout/list1"/>
    <dgm:cxn modelId="{EAF4C3CE-C2DA-4947-BEE8-8B68D202CB4F}" type="presParOf" srcId="{8B3FBFCD-6FE5-42B2-AE29-08574A402EC0}" destId="{FD4F27C7-6851-4BB0-855B-B2B4F7EADC05}" srcOrd="0" destOrd="0" presId="urn:microsoft.com/office/officeart/2005/8/layout/list1"/>
    <dgm:cxn modelId="{DF18425D-C70F-4E63-AA0A-4AF3AB5B3CFF}" type="presParOf" srcId="{8B3FBFCD-6FE5-42B2-AE29-08574A402EC0}" destId="{E06E15B3-F8CB-4372-BA7E-F64D78E9426F}" srcOrd="1" destOrd="0" presId="urn:microsoft.com/office/officeart/2005/8/layout/list1"/>
    <dgm:cxn modelId="{71E29746-B6F6-42A2-ACC3-9D2F09305385}" type="presParOf" srcId="{0325BECE-0D0F-4643-B3E6-CB771EA4C3D1}" destId="{B814EE38-0E1E-4385-91AD-93CDD81F243A}" srcOrd="1" destOrd="0" presId="urn:microsoft.com/office/officeart/2005/8/layout/list1"/>
    <dgm:cxn modelId="{97C02A38-9D5B-4710-BAAB-6762D41B70B4}" type="presParOf" srcId="{0325BECE-0D0F-4643-B3E6-CB771EA4C3D1}" destId="{62D908EB-2FCA-4BF0-8324-2C01DEF2176F}" srcOrd="2" destOrd="0" presId="urn:microsoft.com/office/officeart/2005/8/layout/list1"/>
    <dgm:cxn modelId="{25BE5C0F-52BF-4CC7-B5E4-E719DC792241}" type="presParOf" srcId="{0325BECE-0D0F-4643-B3E6-CB771EA4C3D1}" destId="{4E8A6C36-D6EE-42E9-A7D1-7DE527149B82}" srcOrd="3" destOrd="0" presId="urn:microsoft.com/office/officeart/2005/8/layout/list1"/>
    <dgm:cxn modelId="{53A292DE-14A6-4A9F-918E-181832311EF1}" type="presParOf" srcId="{0325BECE-0D0F-4643-B3E6-CB771EA4C3D1}" destId="{AEECEB65-151E-4513-8397-2DF51FDC1A85}" srcOrd="4" destOrd="0" presId="urn:microsoft.com/office/officeart/2005/8/layout/list1"/>
    <dgm:cxn modelId="{0AA504AA-757D-4E9C-BE6A-E40384F930A2}" type="presParOf" srcId="{AEECEB65-151E-4513-8397-2DF51FDC1A85}" destId="{009F4736-4E95-4967-8188-2F410C8FCA12}" srcOrd="0" destOrd="0" presId="urn:microsoft.com/office/officeart/2005/8/layout/list1"/>
    <dgm:cxn modelId="{2FB92BAA-226D-44AA-90AF-22AC987CAA5E}" type="presParOf" srcId="{AEECEB65-151E-4513-8397-2DF51FDC1A85}" destId="{7B8932A0-F80C-4AE5-B261-BF5A66BC27CF}" srcOrd="1" destOrd="0" presId="urn:microsoft.com/office/officeart/2005/8/layout/list1"/>
    <dgm:cxn modelId="{C6F8B2BA-5CAC-42E7-ABBE-800C6EA8FF1D}" type="presParOf" srcId="{0325BECE-0D0F-4643-B3E6-CB771EA4C3D1}" destId="{D05FD848-9C75-46A6-87C8-F653CFE17A3A}" srcOrd="5" destOrd="0" presId="urn:microsoft.com/office/officeart/2005/8/layout/list1"/>
    <dgm:cxn modelId="{A6CDD747-612E-4A7F-A6EA-EEDD9F9B7B38}" type="presParOf" srcId="{0325BECE-0D0F-4643-B3E6-CB771EA4C3D1}" destId="{7EC65F93-9D06-42B6-83D2-90E6F3F2D91B}" srcOrd="6" destOrd="0" presId="urn:microsoft.com/office/officeart/2005/8/layout/list1"/>
    <dgm:cxn modelId="{D87C5C99-B453-49CF-8DFE-5787A968EACB}" type="presParOf" srcId="{0325BECE-0D0F-4643-B3E6-CB771EA4C3D1}" destId="{2C36D15E-DEDE-44CF-A51C-3DB3A690BAA9}" srcOrd="7" destOrd="0" presId="urn:microsoft.com/office/officeart/2005/8/layout/list1"/>
    <dgm:cxn modelId="{5BFDAFF3-E5A9-4700-903F-93BD8657E4E7}" type="presParOf" srcId="{0325BECE-0D0F-4643-B3E6-CB771EA4C3D1}" destId="{BEE8D45C-E260-4876-BADA-36E3DFB5C76B}" srcOrd="8" destOrd="0" presId="urn:microsoft.com/office/officeart/2005/8/layout/list1"/>
    <dgm:cxn modelId="{64D64FAF-4394-4D24-8B3D-AC7F11CBF697}" type="presParOf" srcId="{BEE8D45C-E260-4876-BADA-36E3DFB5C76B}" destId="{E08ECD8D-2C76-4B6A-BFF6-75566CF8EB02}" srcOrd="0" destOrd="0" presId="urn:microsoft.com/office/officeart/2005/8/layout/list1"/>
    <dgm:cxn modelId="{00087428-6DD3-4ED7-AE9C-AEB9C0D40090}" type="presParOf" srcId="{BEE8D45C-E260-4876-BADA-36E3DFB5C76B}" destId="{216B4406-04CD-4782-8D4A-5A2A72BCDC6B}" srcOrd="1" destOrd="0" presId="urn:microsoft.com/office/officeart/2005/8/layout/list1"/>
    <dgm:cxn modelId="{67B02415-7F4B-4F35-AA2D-CA132F455B53}" type="presParOf" srcId="{0325BECE-0D0F-4643-B3E6-CB771EA4C3D1}" destId="{BBC79F1C-299F-479A-AD06-7DC44498EFDA}" srcOrd="9" destOrd="0" presId="urn:microsoft.com/office/officeart/2005/8/layout/list1"/>
    <dgm:cxn modelId="{67AEC604-AD7A-4E96-B658-46CB195A4A51}" type="presParOf" srcId="{0325BECE-0D0F-4643-B3E6-CB771EA4C3D1}" destId="{4520C028-7CE3-45BA-917C-11339CE9870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AF1D018-6DB7-44AF-8EC1-9552EC269417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B2C391A-1ACB-4D2F-ACC8-A37BCB9C3852}">
      <dgm:prSet phldrT="[Testo]" custT="1"/>
      <dgm:spPr>
        <a:noFill/>
      </dgm:spPr>
      <dgm:t>
        <a:bodyPr/>
        <a:lstStyle/>
        <a:p>
          <a:r>
            <a:rPr lang="it-IT" sz="2800" b="1" dirty="0" smtClean="0"/>
            <a:t>Costa poco </a:t>
          </a:r>
          <a:r>
            <a:rPr lang="it-IT" sz="2800" b="0" dirty="0" smtClean="0"/>
            <a:t>per la clientela</a:t>
          </a:r>
          <a:endParaRPr lang="it-IT" sz="2800" b="0" dirty="0"/>
        </a:p>
      </dgm:t>
    </dgm:pt>
    <dgm:pt modelId="{187F7E74-BEC0-4C70-AB07-0E8FD9B173D7}" type="parTrans" cxnId="{51E8C729-C7CF-4B6E-A8CD-1F11696FC888}">
      <dgm:prSet/>
      <dgm:spPr/>
      <dgm:t>
        <a:bodyPr/>
        <a:lstStyle/>
        <a:p>
          <a:endParaRPr lang="it-IT"/>
        </a:p>
      </dgm:t>
    </dgm:pt>
    <dgm:pt modelId="{BA4D066C-2630-457A-BBAF-F894F5AF005C}" type="sibTrans" cxnId="{51E8C729-C7CF-4B6E-A8CD-1F11696FC888}">
      <dgm:prSet/>
      <dgm:spPr/>
      <dgm:t>
        <a:bodyPr/>
        <a:lstStyle/>
        <a:p>
          <a:endParaRPr lang="it-IT"/>
        </a:p>
      </dgm:t>
    </dgm:pt>
    <dgm:pt modelId="{58AE105C-2B83-4FD0-A1E1-4E46FDF363FB}">
      <dgm:prSet phldrT="[Testo]" custT="1"/>
      <dgm:spPr/>
      <dgm:t>
        <a:bodyPr/>
        <a:lstStyle/>
        <a:p>
          <a:r>
            <a:rPr lang="it-IT" sz="2800" b="1" dirty="0" smtClean="0"/>
            <a:t>Tempi di definizione </a:t>
          </a:r>
          <a:r>
            <a:rPr lang="it-IT" sz="2800" dirty="0" smtClean="0"/>
            <a:t>relativamente </a:t>
          </a:r>
          <a:r>
            <a:rPr lang="it-IT" sz="2800" b="1" dirty="0" smtClean="0"/>
            <a:t>contenuti</a:t>
          </a:r>
          <a:endParaRPr lang="it-IT" sz="2800" b="1" dirty="0"/>
        </a:p>
      </dgm:t>
    </dgm:pt>
    <dgm:pt modelId="{67034B67-BFB2-4D5B-B25B-5961D7BE20BF}" type="sibTrans" cxnId="{99FDA546-A227-458E-99F4-C8E050345836}">
      <dgm:prSet/>
      <dgm:spPr/>
      <dgm:t>
        <a:bodyPr/>
        <a:lstStyle/>
        <a:p>
          <a:endParaRPr lang="it-IT"/>
        </a:p>
      </dgm:t>
    </dgm:pt>
    <dgm:pt modelId="{1582406D-CBAC-41BF-AD8A-FEBA0E96BE2E}" type="parTrans" cxnId="{99FDA546-A227-458E-99F4-C8E050345836}">
      <dgm:prSet/>
      <dgm:spPr/>
      <dgm:t>
        <a:bodyPr/>
        <a:lstStyle/>
        <a:p>
          <a:endParaRPr lang="it-IT"/>
        </a:p>
      </dgm:t>
    </dgm:pt>
    <dgm:pt modelId="{CB9F54C9-FA7E-4D04-BC55-BD4DF1AF8604}">
      <dgm:prSet phldrT="[Testo]" custT="1"/>
      <dgm:spPr/>
      <dgm:t>
        <a:bodyPr/>
        <a:lstStyle/>
        <a:p>
          <a:r>
            <a:rPr lang="it-IT" sz="2800" b="1" dirty="0" smtClean="0"/>
            <a:t>Decide</a:t>
          </a:r>
          <a:r>
            <a:rPr lang="it-IT" sz="2800" dirty="0" smtClean="0"/>
            <a:t> chi ha ragione e chi ha torto</a:t>
          </a:r>
          <a:endParaRPr lang="it-IT" sz="2800" dirty="0"/>
        </a:p>
      </dgm:t>
    </dgm:pt>
    <dgm:pt modelId="{384A57BE-8BA0-4368-B116-9FB162B1CB67}" type="sibTrans" cxnId="{BCFCE4AE-6140-4C70-BC9C-5C68819F50BF}">
      <dgm:prSet/>
      <dgm:spPr/>
      <dgm:t>
        <a:bodyPr/>
        <a:lstStyle/>
        <a:p>
          <a:endParaRPr lang="it-IT"/>
        </a:p>
      </dgm:t>
    </dgm:pt>
    <dgm:pt modelId="{4E9DE62C-F6BA-4B34-892D-07A4DD668AE4}" type="parTrans" cxnId="{BCFCE4AE-6140-4C70-BC9C-5C68819F50BF}">
      <dgm:prSet/>
      <dgm:spPr/>
      <dgm:t>
        <a:bodyPr/>
        <a:lstStyle/>
        <a:p>
          <a:endParaRPr lang="it-IT"/>
        </a:p>
      </dgm:t>
    </dgm:pt>
    <dgm:pt modelId="{5F6A3E47-BECE-4725-B2A4-695D5376AB84}">
      <dgm:prSet phldrT="[Testo]"/>
      <dgm:spPr/>
      <dgm:t>
        <a:bodyPr/>
        <a:lstStyle/>
        <a:p>
          <a:r>
            <a:rPr lang="it-IT" dirty="0" smtClean="0"/>
            <a:t>Intercetta un </a:t>
          </a:r>
          <a:r>
            <a:rPr lang="it-IT" b="1" dirty="0" smtClean="0"/>
            <a:t>contenzioso minuto </a:t>
          </a:r>
          <a:r>
            <a:rPr lang="it-IT" dirty="0" smtClean="0"/>
            <a:t>ma nevralgico per i clienti</a:t>
          </a:r>
          <a:endParaRPr lang="it-IT" dirty="0"/>
        </a:p>
      </dgm:t>
    </dgm:pt>
    <dgm:pt modelId="{03148AAC-47F9-4863-960B-4E63BD7BCAA4}" type="parTrans" cxnId="{46D35636-2FD9-4B56-9C06-1D48CCB0F1FB}">
      <dgm:prSet/>
      <dgm:spPr/>
      <dgm:t>
        <a:bodyPr/>
        <a:lstStyle/>
        <a:p>
          <a:endParaRPr lang="it-IT"/>
        </a:p>
      </dgm:t>
    </dgm:pt>
    <dgm:pt modelId="{6EC49638-677D-4A40-917E-D876CD14F4D0}" type="sibTrans" cxnId="{46D35636-2FD9-4B56-9C06-1D48CCB0F1FB}">
      <dgm:prSet/>
      <dgm:spPr/>
      <dgm:t>
        <a:bodyPr/>
        <a:lstStyle/>
        <a:p>
          <a:endParaRPr lang="it-IT"/>
        </a:p>
      </dgm:t>
    </dgm:pt>
    <dgm:pt modelId="{C38DE8FA-469C-4EF4-9A5C-73D0C646BE80}" type="pres">
      <dgm:prSet presAssocID="{EAF1D018-6DB7-44AF-8EC1-9552EC26941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EF86C3CE-0C09-401A-95BF-53C6FFB07F26}" type="pres">
      <dgm:prSet presAssocID="{CB9F54C9-FA7E-4D04-BC55-BD4DF1AF8604}" presName="circle1" presStyleLbl="node1" presStyleIdx="0" presStyleCnt="4"/>
      <dgm:spPr>
        <a:solidFill>
          <a:srgbClr val="8C29A7"/>
        </a:solidFill>
      </dgm:spPr>
      <dgm:t>
        <a:bodyPr/>
        <a:lstStyle/>
        <a:p>
          <a:endParaRPr lang="it-IT"/>
        </a:p>
      </dgm:t>
    </dgm:pt>
    <dgm:pt modelId="{EEBF6248-FD9C-47CC-BCE1-40FB9BA4E6CE}" type="pres">
      <dgm:prSet presAssocID="{CB9F54C9-FA7E-4D04-BC55-BD4DF1AF8604}" presName="space" presStyleCnt="0"/>
      <dgm:spPr/>
    </dgm:pt>
    <dgm:pt modelId="{15BC0C7F-348D-4A49-BED5-600C6E77D3C4}" type="pres">
      <dgm:prSet presAssocID="{CB9F54C9-FA7E-4D04-BC55-BD4DF1AF8604}" presName="rect1" presStyleLbl="alignAcc1" presStyleIdx="0" presStyleCnt="4" custLinFactNeighborX="462" custLinFactNeighborY="-6748"/>
      <dgm:spPr/>
      <dgm:t>
        <a:bodyPr/>
        <a:lstStyle/>
        <a:p>
          <a:endParaRPr lang="it-IT"/>
        </a:p>
      </dgm:t>
    </dgm:pt>
    <dgm:pt modelId="{9702F304-357E-4CB8-8EC3-FC052C95A817}" type="pres">
      <dgm:prSet presAssocID="{58AE105C-2B83-4FD0-A1E1-4E46FDF363FB}" presName="vertSpace2" presStyleLbl="node1" presStyleIdx="0" presStyleCnt="4"/>
      <dgm:spPr/>
    </dgm:pt>
    <dgm:pt modelId="{025D2119-4264-4279-8FD9-39EB3A2A3EA8}" type="pres">
      <dgm:prSet presAssocID="{58AE105C-2B83-4FD0-A1E1-4E46FDF363FB}" presName="circle2" presStyleLbl="node1" presStyleIdx="1" presStyleCnt="4"/>
      <dgm:spPr>
        <a:solidFill>
          <a:srgbClr val="8C29A7"/>
        </a:solidFill>
      </dgm:spPr>
      <dgm:t>
        <a:bodyPr/>
        <a:lstStyle/>
        <a:p>
          <a:endParaRPr lang="it-IT"/>
        </a:p>
      </dgm:t>
    </dgm:pt>
    <dgm:pt modelId="{22FCF085-609A-4493-99B4-7D8B7E505A5F}" type="pres">
      <dgm:prSet presAssocID="{58AE105C-2B83-4FD0-A1E1-4E46FDF363FB}" presName="rect2" presStyleLbl="alignAcc1" presStyleIdx="1" presStyleCnt="4"/>
      <dgm:spPr/>
      <dgm:t>
        <a:bodyPr/>
        <a:lstStyle/>
        <a:p>
          <a:endParaRPr lang="it-IT"/>
        </a:p>
      </dgm:t>
    </dgm:pt>
    <dgm:pt modelId="{F674795C-9CA2-488E-A64C-4200507AF092}" type="pres">
      <dgm:prSet presAssocID="{5F6A3E47-BECE-4725-B2A4-695D5376AB84}" presName="vertSpace3" presStyleLbl="node1" presStyleIdx="1" presStyleCnt="4"/>
      <dgm:spPr/>
    </dgm:pt>
    <dgm:pt modelId="{FD965277-4ACF-48B7-BC74-CCF437959E94}" type="pres">
      <dgm:prSet presAssocID="{5F6A3E47-BECE-4725-B2A4-695D5376AB84}" presName="circle3" presStyleLbl="node1" presStyleIdx="2" presStyleCnt="4"/>
      <dgm:spPr>
        <a:solidFill>
          <a:srgbClr val="8C29A7"/>
        </a:solidFill>
      </dgm:spPr>
      <dgm:t>
        <a:bodyPr/>
        <a:lstStyle/>
        <a:p>
          <a:endParaRPr lang="it-IT"/>
        </a:p>
      </dgm:t>
    </dgm:pt>
    <dgm:pt modelId="{E621E696-6C71-4438-86E7-415A7BD92A08}" type="pres">
      <dgm:prSet presAssocID="{5F6A3E47-BECE-4725-B2A4-695D5376AB84}" presName="rect3" presStyleLbl="alignAcc1" presStyleIdx="2" presStyleCnt="4"/>
      <dgm:spPr/>
      <dgm:t>
        <a:bodyPr/>
        <a:lstStyle/>
        <a:p>
          <a:endParaRPr lang="it-IT"/>
        </a:p>
      </dgm:t>
    </dgm:pt>
    <dgm:pt modelId="{8CCF900E-601B-4E83-A509-F46A65047B4C}" type="pres">
      <dgm:prSet presAssocID="{8B2C391A-1ACB-4D2F-ACC8-A37BCB9C3852}" presName="vertSpace4" presStyleLbl="node1" presStyleIdx="2" presStyleCnt="4"/>
      <dgm:spPr/>
    </dgm:pt>
    <dgm:pt modelId="{28066308-6C0C-4604-A043-53FE8B3EFDB5}" type="pres">
      <dgm:prSet presAssocID="{8B2C391A-1ACB-4D2F-ACC8-A37BCB9C3852}" presName="circle4" presStyleLbl="node1" presStyleIdx="3" presStyleCnt="4"/>
      <dgm:spPr>
        <a:solidFill>
          <a:srgbClr val="8C29A7"/>
        </a:solidFill>
      </dgm:spPr>
      <dgm:t>
        <a:bodyPr/>
        <a:lstStyle/>
        <a:p>
          <a:endParaRPr lang="it-IT"/>
        </a:p>
      </dgm:t>
    </dgm:pt>
    <dgm:pt modelId="{00A7C79D-C6AE-48EB-816E-E1D08E59BEC7}" type="pres">
      <dgm:prSet presAssocID="{8B2C391A-1ACB-4D2F-ACC8-A37BCB9C3852}" presName="rect4" presStyleLbl="alignAcc1" presStyleIdx="3" presStyleCnt="4"/>
      <dgm:spPr/>
      <dgm:t>
        <a:bodyPr/>
        <a:lstStyle/>
        <a:p>
          <a:endParaRPr lang="it-IT"/>
        </a:p>
      </dgm:t>
    </dgm:pt>
    <dgm:pt modelId="{428E9D5D-A12B-454F-9DDD-66687FD68FBC}" type="pres">
      <dgm:prSet presAssocID="{CB9F54C9-FA7E-4D04-BC55-BD4DF1AF8604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2C2FB65-A45C-4F87-AE6C-94955B355F21}" type="pres">
      <dgm:prSet presAssocID="{58AE105C-2B83-4FD0-A1E1-4E46FDF363FB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ABD71F3-A989-4A3F-941B-3895C9171C25}" type="pres">
      <dgm:prSet presAssocID="{5F6A3E47-BECE-4725-B2A4-695D5376AB84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F0D25E2-B7C8-4E10-978F-5704A400B2F2}" type="pres">
      <dgm:prSet presAssocID="{8B2C391A-1ACB-4D2F-ACC8-A37BCB9C3852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99FDA546-A227-458E-99F4-C8E050345836}" srcId="{EAF1D018-6DB7-44AF-8EC1-9552EC269417}" destId="{58AE105C-2B83-4FD0-A1E1-4E46FDF363FB}" srcOrd="1" destOrd="0" parTransId="{1582406D-CBAC-41BF-AD8A-FEBA0E96BE2E}" sibTransId="{67034B67-BFB2-4D5B-B25B-5961D7BE20BF}"/>
    <dgm:cxn modelId="{414610E7-B514-4DC3-8FC4-F1C88BEE060E}" type="presOf" srcId="{58AE105C-2B83-4FD0-A1E1-4E46FDF363FB}" destId="{22FCF085-609A-4493-99B4-7D8B7E505A5F}" srcOrd="0" destOrd="0" presId="urn:microsoft.com/office/officeart/2005/8/layout/target3"/>
    <dgm:cxn modelId="{9CFE772B-40B9-4636-8423-5F2E0E5BB324}" type="presOf" srcId="{EAF1D018-6DB7-44AF-8EC1-9552EC269417}" destId="{C38DE8FA-469C-4EF4-9A5C-73D0C646BE80}" srcOrd="0" destOrd="0" presId="urn:microsoft.com/office/officeart/2005/8/layout/target3"/>
    <dgm:cxn modelId="{C25C3964-9277-4B72-8685-649521BEFC03}" type="presOf" srcId="{5F6A3E47-BECE-4725-B2A4-695D5376AB84}" destId="{E621E696-6C71-4438-86E7-415A7BD92A08}" srcOrd="0" destOrd="0" presId="urn:microsoft.com/office/officeart/2005/8/layout/target3"/>
    <dgm:cxn modelId="{A684C1A3-D546-4299-A80A-542029B66D52}" type="presOf" srcId="{CB9F54C9-FA7E-4D04-BC55-BD4DF1AF8604}" destId="{428E9D5D-A12B-454F-9DDD-66687FD68FBC}" srcOrd="1" destOrd="0" presId="urn:microsoft.com/office/officeart/2005/8/layout/target3"/>
    <dgm:cxn modelId="{51E8C729-C7CF-4B6E-A8CD-1F11696FC888}" srcId="{EAF1D018-6DB7-44AF-8EC1-9552EC269417}" destId="{8B2C391A-1ACB-4D2F-ACC8-A37BCB9C3852}" srcOrd="3" destOrd="0" parTransId="{187F7E74-BEC0-4C70-AB07-0E8FD9B173D7}" sibTransId="{BA4D066C-2630-457A-BBAF-F894F5AF005C}"/>
    <dgm:cxn modelId="{18E61F4B-FD4B-4B24-8B46-157200E34B39}" type="presOf" srcId="{8B2C391A-1ACB-4D2F-ACC8-A37BCB9C3852}" destId="{00A7C79D-C6AE-48EB-816E-E1D08E59BEC7}" srcOrd="0" destOrd="0" presId="urn:microsoft.com/office/officeart/2005/8/layout/target3"/>
    <dgm:cxn modelId="{948A0467-7C6D-48EE-B33B-A3406F6DB290}" type="presOf" srcId="{CB9F54C9-FA7E-4D04-BC55-BD4DF1AF8604}" destId="{15BC0C7F-348D-4A49-BED5-600C6E77D3C4}" srcOrd="0" destOrd="0" presId="urn:microsoft.com/office/officeart/2005/8/layout/target3"/>
    <dgm:cxn modelId="{47A5A589-9D7C-4210-8F2A-4D79D5EA0488}" type="presOf" srcId="{5F6A3E47-BECE-4725-B2A4-695D5376AB84}" destId="{7ABD71F3-A989-4A3F-941B-3895C9171C25}" srcOrd="1" destOrd="0" presId="urn:microsoft.com/office/officeart/2005/8/layout/target3"/>
    <dgm:cxn modelId="{9D3B3683-0893-4A99-AAD3-247D09D4F941}" type="presOf" srcId="{8B2C391A-1ACB-4D2F-ACC8-A37BCB9C3852}" destId="{BF0D25E2-B7C8-4E10-978F-5704A400B2F2}" srcOrd="1" destOrd="0" presId="urn:microsoft.com/office/officeart/2005/8/layout/target3"/>
    <dgm:cxn modelId="{46D35636-2FD9-4B56-9C06-1D48CCB0F1FB}" srcId="{EAF1D018-6DB7-44AF-8EC1-9552EC269417}" destId="{5F6A3E47-BECE-4725-B2A4-695D5376AB84}" srcOrd="2" destOrd="0" parTransId="{03148AAC-47F9-4863-960B-4E63BD7BCAA4}" sibTransId="{6EC49638-677D-4A40-917E-D876CD14F4D0}"/>
    <dgm:cxn modelId="{BCFCE4AE-6140-4C70-BC9C-5C68819F50BF}" srcId="{EAF1D018-6DB7-44AF-8EC1-9552EC269417}" destId="{CB9F54C9-FA7E-4D04-BC55-BD4DF1AF8604}" srcOrd="0" destOrd="0" parTransId="{4E9DE62C-F6BA-4B34-892D-07A4DD668AE4}" sibTransId="{384A57BE-8BA0-4368-B116-9FB162B1CB67}"/>
    <dgm:cxn modelId="{563F4CF0-891E-4956-A3E6-3642A99EA6D0}" type="presOf" srcId="{58AE105C-2B83-4FD0-A1E1-4E46FDF363FB}" destId="{F2C2FB65-A45C-4F87-AE6C-94955B355F21}" srcOrd="1" destOrd="0" presId="urn:microsoft.com/office/officeart/2005/8/layout/target3"/>
    <dgm:cxn modelId="{18F80CED-7442-4B6D-980C-E7F9461A9C81}" type="presParOf" srcId="{C38DE8FA-469C-4EF4-9A5C-73D0C646BE80}" destId="{EF86C3CE-0C09-401A-95BF-53C6FFB07F26}" srcOrd="0" destOrd="0" presId="urn:microsoft.com/office/officeart/2005/8/layout/target3"/>
    <dgm:cxn modelId="{41CEA94A-9A7F-46B3-9B2D-B94007D7B351}" type="presParOf" srcId="{C38DE8FA-469C-4EF4-9A5C-73D0C646BE80}" destId="{EEBF6248-FD9C-47CC-BCE1-40FB9BA4E6CE}" srcOrd="1" destOrd="0" presId="urn:microsoft.com/office/officeart/2005/8/layout/target3"/>
    <dgm:cxn modelId="{306E01CF-C8EA-4C61-B948-643F17BA9141}" type="presParOf" srcId="{C38DE8FA-469C-4EF4-9A5C-73D0C646BE80}" destId="{15BC0C7F-348D-4A49-BED5-600C6E77D3C4}" srcOrd="2" destOrd="0" presId="urn:microsoft.com/office/officeart/2005/8/layout/target3"/>
    <dgm:cxn modelId="{D37D8B67-A5FB-4F22-8C50-A43E7F89201B}" type="presParOf" srcId="{C38DE8FA-469C-4EF4-9A5C-73D0C646BE80}" destId="{9702F304-357E-4CB8-8EC3-FC052C95A817}" srcOrd="3" destOrd="0" presId="urn:microsoft.com/office/officeart/2005/8/layout/target3"/>
    <dgm:cxn modelId="{0CAD8C4F-BD7B-4E53-BD5B-80F7F193F6C6}" type="presParOf" srcId="{C38DE8FA-469C-4EF4-9A5C-73D0C646BE80}" destId="{025D2119-4264-4279-8FD9-39EB3A2A3EA8}" srcOrd="4" destOrd="0" presId="urn:microsoft.com/office/officeart/2005/8/layout/target3"/>
    <dgm:cxn modelId="{BDB3D297-6D5F-4EE9-9760-6B40DFABF8EA}" type="presParOf" srcId="{C38DE8FA-469C-4EF4-9A5C-73D0C646BE80}" destId="{22FCF085-609A-4493-99B4-7D8B7E505A5F}" srcOrd="5" destOrd="0" presId="urn:microsoft.com/office/officeart/2005/8/layout/target3"/>
    <dgm:cxn modelId="{CE0A0184-8B5F-49C1-AC6B-1B9061A6FE7A}" type="presParOf" srcId="{C38DE8FA-469C-4EF4-9A5C-73D0C646BE80}" destId="{F674795C-9CA2-488E-A64C-4200507AF092}" srcOrd="6" destOrd="0" presId="urn:microsoft.com/office/officeart/2005/8/layout/target3"/>
    <dgm:cxn modelId="{F22CAEDB-603D-4592-B5A8-D5B986B911D9}" type="presParOf" srcId="{C38DE8FA-469C-4EF4-9A5C-73D0C646BE80}" destId="{FD965277-4ACF-48B7-BC74-CCF437959E94}" srcOrd="7" destOrd="0" presId="urn:microsoft.com/office/officeart/2005/8/layout/target3"/>
    <dgm:cxn modelId="{614D95D4-5898-4510-BDA3-14DA928ED6E2}" type="presParOf" srcId="{C38DE8FA-469C-4EF4-9A5C-73D0C646BE80}" destId="{E621E696-6C71-4438-86E7-415A7BD92A08}" srcOrd="8" destOrd="0" presId="urn:microsoft.com/office/officeart/2005/8/layout/target3"/>
    <dgm:cxn modelId="{59DC81A9-C4C9-4DEC-A911-24A52499F6EB}" type="presParOf" srcId="{C38DE8FA-469C-4EF4-9A5C-73D0C646BE80}" destId="{8CCF900E-601B-4E83-A509-F46A65047B4C}" srcOrd="9" destOrd="0" presId="urn:microsoft.com/office/officeart/2005/8/layout/target3"/>
    <dgm:cxn modelId="{06B0BAFE-9BEE-46A7-B969-BFD92B851F2E}" type="presParOf" srcId="{C38DE8FA-469C-4EF4-9A5C-73D0C646BE80}" destId="{28066308-6C0C-4604-A043-53FE8B3EFDB5}" srcOrd="10" destOrd="0" presId="urn:microsoft.com/office/officeart/2005/8/layout/target3"/>
    <dgm:cxn modelId="{7EAB1A1E-921A-4170-A107-10AB6CF3FE41}" type="presParOf" srcId="{C38DE8FA-469C-4EF4-9A5C-73D0C646BE80}" destId="{00A7C79D-C6AE-48EB-816E-E1D08E59BEC7}" srcOrd="11" destOrd="0" presId="urn:microsoft.com/office/officeart/2005/8/layout/target3"/>
    <dgm:cxn modelId="{5571AFF0-E072-4243-A002-34BC83644AAF}" type="presParOf" srcId="{C38DE8FA-469C-4EF4-9A5C-73D0C646BE80}" destId="{428E9D5D-A12B-454F-9DDD-66687FD68FBC}" srcOrd="12" destOrd="0" presId="urn:microsoft.com/office/officeart/2005/8/layout/target3"/>
    <dgm:cxn modelId="{8E662109-CC5F-4FB4-A099-45270203BD0E}" type="presParOf" srcId="{C38DE8FA-469C-4EF4-9A5C-73D0C646BE80}" destId="{F2C2FB65-A45C-4F87-AE6C-94955B355F21}" srcOrd="13" destOrd="0" presId="urn:microsoft.com/office/officeart/2005/8/layout/target3"/>
    <dgm:cxn modelId="{7249D61C-A489-4750-8354-74961537E282}" type="presParOf" srcId="{C38DE8FA-469C-4EF4-9A5C-73D0C646BE80}" destId="{7ABD71F3-A989-4A3F-941B-3895C9171C25}" srcOrd="14" destOrd="0" presId="urn:microsoft.com/office/officeart/2005/8/layout/target3"/>
    <dgm:cxn modelId="{9610691F-7AE9-4844-85EB-FBF99902AE15}" type="presParOf" srcId="{C38DE8FA-469C-4EF4-9A5C-73D0C646BE80}" destId="{BF0D25E2-B7C8-4E10-978F-5704A400B2F2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AF1D018-6DB7-44AF-8EC1-9552EC269417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0F0F5E14-5F6A-41CA-AA70-BB709F4A7379}">
      <dgm:prSet phldrT="[Testo]" custT="1"/>
      <dgm:spPr/>
      <dgm:t>
        <a:bodyPr/>
        <a:lstStyle/>
        <a:p>
          <a:endParaRPr lang="it-IT" sz="2800" b="1" dirty="0" smtClean="0"/>
        </a:p>
        <a:p>
          <a:r>
            <a:rPr lang="it-IT" sz="2800" b="1" dirty="0" smtClean="0"/>
            <a:t>Elevata specializzazione </a:t>
          </a:r>
          <a:r>
            <a:rPr lang="it-IT" sz="2800" dirty="0" smtClean="0"/>
            <a:t>dei Collegi. Anche per questo crea giurisprudenza su questioni che vengono portate all’attenzione dei Tribunali</a:t>
          </a:r>
          <a:endParaRPr lang="it-IT" sz="2800" dirty="0"/>
        </a:p>
      </dgm:t>
    </dgm:pt>
    <dgm:pt modelId="{82202DCD-E32A-473A-ABB6-7FD76195EEFD}" type="sibTrans" cxnId="{2E97859E-5F84-470E-A526-A88C858E9019}">
      <dgm:prSet/>
      <dgm:spPr/>
      <dgm:t>
        <a:bodyPr/>
        <a:lstStyle/>
        <a:p>
          <a:endParaRPr lang="it-IT"/>
        </a:p>
      </dgm:t>
    </dgm:pt>
    <dgm:pt modelId="{AEC8E040-5846-4DB4-B3E4-1A7EE37372AC}" type="parTrans" cxnId="{2E97859E-5F84-470E-A526-A88C858E9019}">
      <dgm:prSet/>
      <dgm:spPr/>
      <dgm:t>
        <a:bodyPr/>
        <a:lstStyle/>
        <a:p>
          <a:endParaRPr lang="it-IT"/>
        </a:p>
      </dgm:t>
    </dgm:pt>
    <dgm:pt modelId="{4B80D7D8-DAD7-4AB6-A729-418331A23CB6}">
      <dgm:prSet phldrT="[Testo]" custT="1"/>
      <dgm:spPr/>
      <dgm:t>
        <a:bodyPr/>
        <a:lstStyle/>
        <a:p>
          <a:r>
            <a:rPr lang="it-IT" sz="2800" b="1" dirty="0" smtClean="0"/>
            <a:t>Uniformità</a:t>
          </a:r>
          <a:r>
            <a:rPr lang="it-IT" sz="2800" dirty="0" smtClean="0"/>
            <a:t> degli orientamenti</a:t>
          </a:r>
          <a:endParaRPr lang="it-IT" sz="2800" dirty="0"/>
        </a:p>
      </dgm:t>
    </dgm:pt>
    <dgm:pt modelId="{B4A242A1-C218-4581-B802-ABCED67BFA50}" type="sibTrans" cxnId="{D908825E-C561-4E80-BAD6-A758B1931543}">
      <dgm:prSet/>
      <dgm:spPr/>
      <dgm:t>
        <a:bodyPr/>
        <a:lstStyle/>
        <a:p>
          <a:endParaRPr lang="it-IT"/>
        </a:p>
      </dgm:t>
    </dgm:pt>
    <dgm:pt modelId="{CCAB036A-B5A7-43F9-92B8-31137C4BA4CF}" type="parTrans" cxnId="{D908825E-C561-4E80-BAD6-A758B1931543}">
      <dgm:prSet/>
      <dgm:spPr/>
      <dgm:t>
        <a:bodyPr/>
        <a:lstStyle/>
        <a:p>
          <a:endParaRPr lang="it-IT"/>
        </a:p>
      </dgm:t>
    </dgm:pt>
    <dgm:pt modelId="{0296221D-204C-486C-88FF-D97D0EE03FC5}">
      <dgm:prSet phldrT="[Testo]" custT="1"/>
      <dgm:spPr>
        <a:noFill/>
      </dgm:spPr>
      <dgm:t>
        <a:bodyPr/>
        <a:lstStyle/>
        <a:p>
          <a:r>
            <a:rPr lang="it-IT" sz="2800" b="0" dirty="0" smtClean="0"/>
            <a:t>Legame con la vigilanza</a:t>
          </a:r>
          <a:endParaRPr lang="it-IT" sz="2800" b="0" dirty="0"/>
        </a:p>
      </dgm:t>
    </dgm:pt>
    <dgm:pt modelId="{6EC6743A-9BD9-43F6-BBBD-2B4477BCB169}" type="parTrans" cxnId="{9549942B-A023-4B29-8B9F-AED1A7F29666}">
      <dgm:prSet/>
      <dgm:spPr/>
      <dgm:t>
        <a:bodyPr/>
        <a:lstStyle/>
        <a:p>
          <a:endParaRPr lang="it-IT"/>
        </a:p>
      </dgm:t>
    </dgm:pt>
    <dgm:pt modelId="{FE1195B0-5C28-426F-9896-0E87B752D1EE}" type="sibTrans" cxnId="{9549942B-A023-4B29-8B9F-AED1A7F29666}">
      <dgm:prSet/>
      <dgm:spPr/>
      <dgm:t>
        <a:bodyPr/>
        <a:lstStyle/>
        <a:p>
          <a:endParaRPr lang="it-IT"/>
        </a:p>
      </dgm:t>
    </dgm:pt>
    <dgm:pt modelId="{C38DE8FA-469C-4EF4-9A5C-73D0C646BE80}" type="pres">
      <dgm:prSet presAssocID="{EAF1D018-6DB7-44AF-8EC1-9552EC26941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4A88A69-5E14-4F98-B6E1-AE7F867174C8}" type="pres">
      <dgm:prSet presAssocID="{0F0F5E14-5F6A-41CA-AA70-BB709F4A7379}" presName="circle1" presStyleLbl="node1" presStyleIdx="0" presStyleCnt="3"/>
      <dgm:spPr>
        <a:solidFill>
          <a:srgbClr val="8C29A7"/>
        </a:solidFill>
      </dgm:spPr>
      <dgm:t>
        <a:bodyPr/>
        <a:lstStyle/>
        <a:p>
          <a:endParaRPr lang="it-IT"/>
        </a:p>
      </dgm:t>
    </dgm:pt>
    <dgm:pt modelId="{D32F32CF-5B1C-4B4D-AF3A-23762E783D01}" type="pres">
      <dgm:prSet presAssocID="{0F0F5E14-5F6A-41CA-AA70-BB709F4A7379}" presName="space" presStyleCnt="0"/>
      <dgm:spPr/>
    </dgm:pt>
    <dgm:pt modelId="{E93BA1BC-B782-4C29-9FFF-A2CD57CF5C7E}" type="pres">
      <dgm:prSet presAssocID="{0F0F5E14-5F6A-41CA-AA70-BB709F4A7379}" presName="rect1" presStyleLbl="alignAcc1" presStyleIdx="0" presStyleCnt="3"/>
      <dgm:spPr/>
      <dgm:t>
        <a:bodyPr/>
        <a:lstStyle/>
        <a:p>
          <a:endParaRPr lang="it-IT"/>
        </a:p>
      </dgm:t>
    </dgm:pt>
    <dgm:pt modelId="{0D6495EE-E0C2-4CFD-A112-6C178994CAA6}" type="pres">
      <dgm:prSet presAssocID="{4B80D7D8-DAD7-4AB6-A729-418331A23CB6}" presName="vertSpace2" presStyleLbl="node1" presStyleIdx="0" presStyleCnt="3"/>
      <dgm:spPr/>
    </dgm:pt>
    <dgm:pt modelId="{908C2094-67A5-4764-BC40-3742CB5C2AD7}" type="pres">
      <dgm:prSet presAssocID="{4B80D7D8-DAD7-4AB6-A729-418331A23CB6}" presName="circle2" presStyleLbl="node1" presStyleIdx="1" presStyleCnt="3"/>
      <dgm:spPr>
        <a:solidFill>
          <a:srgbClr val="8C29A7"/>
        </a:solidFill>
      </dgm:spPr>
      <dgm:t>
        <a:bodyPr/>
        <a:lstStyle/>
        <a:p>
          <a:endParaRPr lang="it-IT"/>
        </a:p>
      </dgm:t>
    </dgm:pt>
    <dgm:pt modelId="{611176A2-8A6A-4345-90EE-09BE2C8C53F9}" type="pres">
      <dgm:prSet presAssocID="{4B80D7D8-DAD7-4AB6-A729-418331A23CB6}" presName="rect2" presStyleLbl="alignAcc1" presStyleIdx="1" presStyleCnt="3" custScaleY="67500"/>
      <dgm:spPr/>
      <dgm:t>
        <a:bodyPr/>
        <a:lstStyle/>
        <a:p>
          <a:endParaRPr lang="it-IT"/>
        </a:p>
      </dgm:t>
    </dgm:pt>
    <dgm:pt modelId="{FF213187-30C1-45E0-A991-94A3512F0856}" type="pres">
      <dgm:prSet presAssocID="{0296221D-204C-486C-88FF-D97D0EE03FC5}" presName="vertSpace3" presStyleLbl="node1" presStyleIdx="1" presStyleCnt="3"/>
      <dgm:spPr/>
    </dgm:pt>
    <dgm:pt modelId="{04EDBF97-49E3-4062-B683-B42ABC7FB00F}" type="pres">
      <dgm:prSet presAssocID="{0296221D-204C-486C-88FF-D97D0EE03FC5}" presName="circle3" presStyleLbl="node1" presStyleIdx="2" presStyleCnt="3"/>
      <dgm:spPr>
        <a:solidFill>
          <a:srgbClr val="8C29A7"/>
        </a:solidFill>
      </dgm:spPr>
      <dgm:t>
        <a:bodyPr/>
        <a:lstStyle/>
        <a:p>
          <a:endParaRPr lang="it-IT"/>
        </a:p>
      </dgm:t>
    </dgm:pt>
    <dgm:pt modelId="{B741A938-51E0-4C4C-938C-950265740C8C}" type="pres">
      <dgm:prSet presAssocID="{0296221D-204C-486C-88FF-D97D0EE03FC5}" presName="rect3" presStyleLbl="alignAcc1" presStyleIdx="2" presStyleCnt="3"/>
      <dgm:spPr/>
      <dgm:t>
        <a:bodyPr/>
        <a:lstStyle/>
        <a:p>
          <a:endParaRPr lang="it-IT"/>
        </a:p>
      </dgm:t>
    </dgm:pt>
    <dgm:pt modelId="{353B422C-2AD6-41EB-AD7C-D06CB58844FD}" type="pres">
      <dgm:prSet presAssocID="{0F0F5E14-5F6A-41CA-AA70-BB709F4A7379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3F49B5F-E332-461F-89D4-F5FD9B6BA73E}" type="pres">
      <dgm:prSet presAssocID="{4B80D7D8-DAD7-4AB6-A729-418331A23CB6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D31DDD3-F4B9-41BC-9218-30C91BBAD837}" type="pres">
      <dgm:prSet presAssocID="{0296221D-204C-486C-88FF-D97D0EE03FC5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38479348-357E-4CBB-AAA4-9E39E64E205E}" type="presOf" srcId="{0296221D-204C-486C-88FF-D97D0EE03FC5}" destId="{1D31DDD3-F4B9-41BC-9218-30C91BBAD837}" srcOrd="1" destOrd="0" presId="urn:microsoft.com/office/officeart/2005/8/layout/target3"/>
    <dgm:cxn modelId="{9549942B-A023-4B29-8B9F-AED1A7F29666}" srcId="{EAF1D018-6DB7-44AF-8EC1-9552EC269417}" destId="{0296221D-204C-486C-88FF-D97D0EE03FC5}" srcOrd="2" destOrd="0" parTransId="{6EC6743A-9BD9-43F6-BBBD-2B4477BCB169}" sibTransId="{FE1195B0-5C28-426F-9896-0E87B752D1EE}"/>
    <dgm:cxn modelId="{015C4686-6538-42E3-A9E9-9C73FD5C80CB}" type="presOf" srcId="{0296221D-204C-486C-88FF-D97D0EE03FC5}" destId="{B741A938-51E0-4C4C-938C-950265740C8C}" srcOrd="0" destOrd="0" presId="urn:microsoft.com/office/officeart/2005/8/layout/target3"/>
    <dgm:cxn modelId="{527A6278-A506-4750-8FB4-9F5AADF33431}" type="presOf" srcId="{4B80D7D8-DAD7-4AB6-A729-418331A23CB6}" destId="{F3F49B5F-E332-461F-89D4-F5FD9B6BA73E}" srcOrd="1" destOrd="0" presId="urn:microsoft.com/office/officeart/2005/8/layout/target3"/>
    <dgm:cxn modelId="{990B5726-7D13-409F-96A0-98BB46C8D296}" type="presOf" srcId="{EAF1D018-6DB7-44AF-8EC1-9552EC269417}" destId="{C38DE8FA-469C-4EF4-9A5C-73D0C646BE80}" srcOrd="0" destOrd="0" presId="urn:microsoft.com/office/officeart/2005/8/layout/target3"/>
    <dgm:cxn modelId="{ED58E960-F01D-417D-8ED8-CED3C8A0A40E}" type="presOf" srcId="{0F0F5E14-5F6A-41CA-AA70-BB709F4A7379}" destId="{E93BA1BC-B782-4C29-9FFF-A2CD57CF5C7E}" srcOrd="0" destOrd="0" presId="urn:microsoft.com/office/officeart/2005/8/layout/target3"/>
    <dgm:cxn modelId="{6813B3E9-A6AE-4736-B460-18562ABC7152}" type="presOf" srcId="{4B80D7D8-DAD7-4AB6-A729-418331A23CB6}" destId="{611176A2-8A6A-4345-90EE-09BE2C8C53F9}" srcOrd="0" destOrd="0" presId="urn:microsoft.com/office/officeart/2005/8/layout/target3"/>
    <dgm:cxn modelId="{D908825E-C561-4E80-BAD6-A758B1931543}" srcId="{EAF1D018-6DB7-44AF-8EC1-9552EC269417}" destId="{4B80D7D8-DAD7-4AB6-A729-418331A23CB6}" srcOrd="1" destOrd="0" parTransId="{CCAB036A-B5A7-43F9-92B8-31137C4BA4CF}" sibTransId="{B4A242A1-C218-4581-B802-ABCED67BFA50}"/>
    <dgm:cxn modelId="{1FC09473-9A53-4009-8BD1-50BF116D5E54}" type="presOf" srcId="{0F0F5E14-5F6A-41CA-AA70-BB709F4A7379}" destId="{353B422C-2AD6-41EB-AD7C-D06CB58844FD}" srcOrd="1" destOrd="0" presId="urn:microsoft.com/office/officeart/2005/8/layout/target3"/>
    <dgm:cxn modelId="{2E97859E-5F84-470E-A526-A88C858E9019}" srcId="{EAF1D018-6DB7-44AF-8EC1-9552EC269417}" destId="{0F0F5E14-5F6A-41CA-AA70-BB709F4A7379}" srcOrd="0" destOrd="0" parTransId="{AEC8E040-5846-4DB4-B3E4-1A7EE37372AC}" sibTransId="{82202DCD-E32A-473A-ABB6-7FD76195EEFD}"/>
    <dgm:cxn modelId="{12A2336F-42A4-403F-928D-450BDF3B7768}" type="presParOf" srcId="{C38DE8FA-469C-4EF4-9A5C-73D0C646BE80}" destId="{14A88A69-5E14-4F98-B6E1-AE7F867174C8}" srcOrd="0" destOrd="0" presId="urn:microsoft.com/office/officeart/2005/8/layout/target3"/>
    <dgm:cxn modelId="{09220E5A-D5C8-4A72-BC6C-983B7A346B23}" type="presParOf" srcId="{C38DE8FA-469C-4EF4-9A5C-73D0C646BE80}" destId="{D32F32CF-5B1C-4B4D-AF3A-23762E783D01}" srcOrd="1" destOrd="0" presId="urn:microsoft.com/office/officeart/2005/8/layout/target3"/>
    <dgm:cxn modelId="{3088CAE9-2BA9-423D-A3D3-6A6597441673}" type="presParOf" srcId="{C38DE8FA-469C-4EF4-9A5C-73D0C646BE80}" destId="{E93BA1BC-B782-4C29-9FFF-A2CD57CF5C7E}" srcOrd="2" destOrd="0" presId="urn:microsoft.com/office/officeart/2005/8/layout/target3"/>
    <dgm:cxn modelId="{BDCA60B0-CA38-4E3F-85FA-8988AC0166D5}" type="presParOf" srcId="{C38DE8FA-469C-4EF4-9A5C-73D0C646BE80}" destId="{0D6495EE-E0C2-4CFD-A112-6C178994CAA6}" srcOrd="3" destOrd="0" presId="urn:microsoft.com/office/officeart/2005/8/layout/target3"/>
    <dgm:cxn modelId="{40A80624-56DB-442B-BB74-920AF2EC7BC6}" type="presParOf" srcId="{C38DE8FA-469C-4EF4-9A5C-73D0C646BE80}" destId="{908C2094-67A5-4764-BC40-3742CB5C2AD7}" srcOrd="4" destOrd="0" presId="urn:microsoft.com/office/officeart/2005/8/layout/target3"/>
    <dgm:cxn modelId="{BB4C2ADC-4AD1-43BA-90C0-9A007F232643}" type="presParOf" srcId="{C38DE8FA-469C-4EF4-9A5C-73D0C646BE80}" destId="{611176A2-8A6A-4345-90EE-09BE2C8C53F9}" srcOrd="5" destOrd="0" presId="urn:microsoft.com/office/officeart/2005/8/layout/target3"/>
    <dgm:cxn modelId="{DF97990E-1843-4F18-96B0-BED675F3886E}" type="presParOf" srcId="{C38DE8FA-469C-4EF4-9A5C-73D0C646BE80}" destId="{FF213187-30C1-45E0-A991-94A3512F0856}" srcOrd="6" destOrd="0" presId="urn:microsoft.com/office/officeart/2005/8/layout/target3"/>
    <dgm:cxn modelId="{2AA5EFB3-65D7-49D3-AF35-9C92772ED763}" type="presParOf" srcId="{C38DE8FA-469C-4EF4-9A5C-73D0C646BE80}" destId="{04EDBF97-49E3-4062-B683-B42ABC7FB00F}" srcOrd="7" destOrd="0" presId="urn:microsoft.com/office/officeart/2005/8/layout/target3"/>
    <dgm:cxn modelId="{96BAF38A-2352-4848-814C-09F7C500CABE}" type="presParOf" srcId="{C38DE8FA-469C-4EF4-9A5C-73D0C646BE80}" destId="{B741A938-51E0-4C4C-938C-950265740C8C}" srcOrd="8" destOrd="0" presId="urn:microsoft.com/office/officeart/2005/8/layout/target3"/>
    <dgm:cxn modelId="{A0A39F6F-8FC1-424B-8687-9612BC01408B}" type="presParOf" srcId="{C38DE8FA-469C-4EF4-9A5C-73D0C646BE80}" destId="{353B422C-2AD6-41EB-AD7C-D06CB58844FD}" srcOrd="9" destOrd="0" presId="urn:microsoft.com/office/officeart/2005/8/layout/target3"/>
    <dgm:cxn modelId="{59B8A517-F349-485C-9544-D976C43949FC}" type="presParOf" srcId="{C38DE8FA-469C-4EF4-9A5C-73D0C646BE80}" destId="{F3F49B5F-E332-461F-89D4-F5FD9B6BA73E}" srcOrd="10" destOrd="0" presId="urn:microsoft.com/office/officeart/2005/8/layout/target3"/>
    <dgm:cxn modelId="{0FA2280C-D601-40A3-BA8A-161628BD716F}" type="presParOf" srcId="{C38DE8FA-469C-4EF4-9A5C-73D0C646BE80}" destId="{1D31DDD3-F4B9-41BC-9218-30C91BBAD837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EAF1D018-6DB7-44AF-8EC1-9552EC269417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B2C391A-1ACB-4D2F-ACC8-A37BCB9C3852}">
      <dgm:prSet phldrT="[Testo]" custT="1"/>
      <dgm:spPr/>
      <dgm:t>
        <a:bodyPr/>
        <a:lstStyle/>
        <a:p>
          <a:r>
            <a:rPr lang="it-IT" sz="2800" dirty="0" smtClean="0"/>
            <a:t>Esigenze di </a:t>
          </a:r>
          <a:r>
            <a:rPr lang="it-IT" sz="2800" b="1" dirty="0" smtClean="0"/>
            <a:t>miglioramento della procedura informatica </a:t>
          </a:r>
          <a:r>
            <a:rPr lang="it-IT" sz="2800" dirty="0" smtClean="0"/>
            <a:t>di supporto </a:t>
          </a:r>
        </a:p>
        <a:p>
          <a:r>
            <a:rPr lang="it-IT" sz="2200" dirty="0" smtClean="0"/>
            <a:t>(anche per consentire dialogo diretto con i clienti)</a:t>
          </a:r>
          <a:endParaRPr lang="it-IT" sz="2200" dirty="0"/>
        </a:p>
      </dgm:t>
    </dgm:pt>
    <dgm:pt modelId="{187F7E74-BEC0-4C70-AB07-0E8FD9B173D7}" type="parTrans" cxnId="{51E8C729-C7CF-4B6E-A8CD-1F11696FC888}">
      <dgm:prSet/>
      <dgm:spPr/>
      <dgm:t>
        <a:bodyPr/>
        <a:lstStyle/>
        <a:p>
          <a:endParaRPr lang="it-IT"/>
        </a:p>
      </dgm:t>
    </dgm:pt>
    <dgm:pt modelId="{BA4D066C-2630-457A-BBAF-F894F5AF005C}" type="sibTrans" cxnId="{51E8C729-C7CF-4B6E-A8CD-1F11696FC888}">
      <dgm:prSet/>
      <dgm:spPr/>
      <dgm:t>
        <a:bodyPr/>
        <a:lstStyle/>
        <a:p>
          <a:endParaRPr lang="it-IT"/>
        </a:p>
      </dgm:t>
    </dgm:pt>
    <dgm:pt modelId="{0F0F5E14-5F6A-41CA-AA70-BB709F4A7379}">
      <dgm:prSet phldrT="[Testo]" custT="1"/>
      <dgm:spPr/>
      <dgm:t>
        <a:bodyPr/>
        <a:lstStyle/>
        <a:p>
          <a:pPr algn="ctr"/>
          <a:r>
            <a:rPr lang="it-IT" sz="2800" b="1" dirty="0" smtClean="0"/>
            <a:t>Incertezze sull’effettività della </a:t>
          </a:r>
          <a:r>
            <a:rPr lang="it-IT" sz="2800" b="1" smtClean="0"/>
            <a:t>tutela </a:t>
          </a:r>
        </a:p>
        <a:p>
          <a:pPr algn="ctr"/>
          <a:r>
            <a:rPr lang="it-IT" sz="2200" b="0" smtClean="0"/>
            <a:t>(</a:t>
          </a:r>
          <a:r>
            <a:rPr lang="it-IT" sz="2200" b="0" dirty="0" smtClean="0"/>
            <a:t>Il ricorso all</a:t>
          </a:r>
          <a:r>
            <a:rPr lang="it-IT" sz="2200" dirty="0" smtClean="0"/>
            <a:t>'assistenza  di professionisti può favorire le possibilità di tutela ma in alcuni casi ridurre </a:t>
          </a:r>
          <a:r>
            <a:rPr lang="it-IT" sz="2200" smtClean="0"/>
            <a:t>il beneficio </a:t>
          </a:r>
          <a:r>
            <a:rPr lang="it-IT" sz="2200" dirty="0" smtClean="0"/>
            <a:t>economico per il cliente </a:t>
          </a:r>
          <a:r>
            <a:rPr lang="it-IT" sz="2200" dirty="0" smtClean="0">
              <a:effectLst/>
              <a:latin typeface="Times New Roman"/>
              <a:ea typeface="Calibri"/>
            </a:rPr>
            <a:t>)</a:t>
          </a:r>
          <a:endParaRPr lang="it-IT" sz="2200" dirty="0">
            <a:effectLst/>
            <a:latin typeface="Times New Roman"/>
            <a:ea typeface="Calibri"/>
          </a:endParaRPr>
        </a:p>
      </dgm:t>
    </dgm:pt>
    <dgm:pt modelId="{82202DCD-E32A-473A-ABB6-7FD76195EEFD}" type="sibTrans" cxnId="{2E97859E-5F84-470E-A526-A88C858E9019}">
      <dgm:prSet/>
      <dgm:spPr/>
      <dgm:t>
        <a:bodyPr/>
        <a:lstStyle/>
        <a:p>
          <a:endParaRPr lang="it-IT"/>
        </a:p>
      </dgm:t>
    </dgm:pt>
    <dgm:pt modelId="{AEC8E040-5846-4DB4-B3E4-1A7EE37372AC}" type="parTrans" cxnId="{2E97859E-5F84-470E-A526-A88C858E9019}">
      <dgm:prSet/>
      <dgm:spPr/>
      <dgm:t>
        <a:bodyPr/>
        <a:lstStyle/>
        <a:p>
          <a:endParaRPr lang="it-IT"/>
        </a:p>
      </dgm:t>
    </dgm:pt>
    <dgm:pt modelId="{93154A96-55DF-4662-AEF9-B9D825C6789A}">
      <dgm:prSet phldrT="[Testo]" custT="1"/>
      <dgm:spPr/>
      <dgm:t>
        <a:bodyPr/>
        <a:lstStyle/>
        <a:p>
          <a:r>
            <a:rPr lang="it-IT" sz="2400" b="1" dirty="0" smtClean="0"/>
            <a:t>I tempi </a:t>
          </a:r>
        </a:p>
        <a:p>
          <a:r>
            <a:rPr lang="it-IT" sz="2200" b="0" dirty="0" smtClean="0"/>
            <a:t>(ancora superiori ai termini previsti)</a:t>
          </a:r>
          <a:endParaRPr lang="it-IT" sz="2200" dirty="0"/>
        </a:p>
      </dgm:t>
    </dgm:pt>
    <dgm:pt modelId="{D6F682F6-563D-49F3-B72E-FAD3AA209EC2}" type="parTrans" cxnId="{52E75E13-BFE5-4071-9D63-96534A142EEE}">
      <dgm:prSet/>
      <dgm:spPr/>
      <dgm:t>
        <a:bodyPr/>
        <a:lstStyle/>
        <a:p>
          <a:endParaRPr lang="it-IT"/>
        </a:p>
      </dgm:t>
    </dgm:pt>
    <dgm:pt modelId="{065E6D9C-C3C9-4468-BD68-F1099CCD73E8}" type="sibTrans" cxnId="{52E75E13-BFE5-4071-9D63-96534A142EEE}">
      <dgm:prSet/>
      <dgm:spPr/>
      <dgm:t>
        <a:bodyPr/>
        <a:lstStyle/>
        <a:p>
          <a:endParaRPr lang="it-IT"/>
        </a:p>
      </dgm:t>
    </dgm:pt>
    <dgm:pt modelId="{C38DE8FA-469C-4EF4-9A5C-73D0C646BE80}" type="pres">
      <dgm:prSet presAssocID="{EAF1D018-6DB7-44AF-8EC1-9552EC26941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2F9B3D92-865D-41FC-8CA5-227CC0B80488}" type="pres">
      <dgm:prSet presAssocID="{0F0F5E14-5F6A-41CA-AA70-BB709F4A7379}" presName="circle1" presStyleLbl="node1" presStyleIdx="0" presStyleCnt="3"/>
      <dgm:spPr/>
    </dgm:pt>
    <dgm:pt modelId="{E9D41530-B67D-41EB-99BC-AC39956827FC}" type="pres">
      <dgm:prSet presAssocID="{0F0F5E14-5F6A-41CA-AA70-BB709F4A7379}" presName="space" presStyleCnt="0"/>
      <dgm:spPr/>
    </dgm:pt>
    <dgm:pt modelId="{B906202B-E73C-4A65-A23B-E4FE927E57B3}" type="pres">
      <dgm:prSet presAssocID="{0F0F5E14-5F6A-41CA-AA70-BB709F4A7379}" presName="rect1" presStyleLbl="alignAcc1" presStyleIdx="0" presStyleCnt="3" custScaleY="100000"/>
      <dgm:spPr/>
      <dgm:t>
        <a:bodyPr/>
        <a:lstStyle/>
        <a:p>
          <a:endParaRPr lang="it-IT"/>
        </a:p>
      </dgm:t>
    </dgm:pt>
    <dgm:pt modelId="{DF6B2D2D-17D4-40DA-A119-4CE7295651AF}" type="pres">
      <dgm:prSet presAssocID="{8B2C391A-1ACB-4D2F-ACC8-A37BCB9C3852}" presName="vertSpace2" presStyleLbl="node1" presStyleIdx="0" presStyleCnt="3"/>
      <dgm:spPr/>
    </dgm:pt>
    <dgm:pt modelId="{F423BB2C-960E-426E-9A13-E226ECCCFF8C}" type="pres">
      <dgm:prSet presAssocID="{8B2C391A-1ACB-4D2F-ACC8-A37BCB9C3852}" presName="circle2" presStyleLbl="node1" presStyleIdx="1" presStyleCnt="3"/>
      <dgm:spPr/>
    </dgm:pt>
    <dgm:pt modelId="{DF96C7A2-3D23-42D1-952A-1B82B3279329}" type="pres">
      <dgm:prSet presAssocID="{8B2C391A-1ACB-4D2F-ACC8-A37BCB9C3852}" presName="rect2" presStyleLbl="alignAcc1" presStyleIdx="1" presStyleCnt="3"/>
      <dgm:spPr/>
      <dgm:t>
        <a:bodyPr/>
        <a:lstStyle/>
        <a:p>
          <a:endParaRPr lang="it-IT"/>
        </a:p>
      </dgm:t>
    </dgm:pt>
    <dgm:pt modelId="{6E0C8AA2-CBCF-41EC-A6D3-8AC29E3131CA}" type="pres">
      <dgm:prSet presAssocID="{93154A96-55DF-4662-AEF9-B9D825C6789A}" presName="vertSpace3" presStyleLbl="node1" presStyleIdx="1" presStyleCnt="3"/>
      <dgm:spPr/>
    </dgm:pt>
    <dgm:pt modelId="{30B7C0E2-61B0-4003-90F0-CA0A8DC3168D}" type="pres">
      <dgm:prSet presAssocID="{93154A96-55DF-4662-AEF9-B9D825C6789A}" presName="circle3" presStyleLbl="node1" presStyleIdx="2" presStyleCnt="3"/>
      <dgm:spPr/>
    </dgm:pt>
    <dgm:pt modelId="{03EC40F6-D91D-4354-88F5-A512DACD03D7}" type="pres">
      <dgm:prSet presAssocID="{93154A96-55DF-4662-AEF9-B9D825C6789A}" presName="rect3" presStyleLbl="alignAcc1" presStyleIdx="2" presStyleCnt="3" custLinFactNeighborX="510" custLinFactNeighborY="-595"/>
      <dgm:spPr/>
      <dgm:t>
        <a:bodyPr/>
        <a:lstStyle/>
        <a:p>
          <a:endParaRPr lang="it-IT"/>
        </a:p>
      </dgm:t>
    </dgm:pt>
    <dgm:pt modelId="{E287AF1C-E4AB-4698-A1F2-0A931CC959FE}" type="pres">
      <dgm:prSet presAssocID="{0F0F5E14-5F6A-41CA-AA70-BB709F4A7379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F41222F-377C-4CB3-AC8D-46CC2C820852}" type="pres">
      <dgm:prSet presAssocID="{8B2C391A-1ACB-4D2F-ACC8-A37BCB9C3852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C565B4B-9DE5-466C-BBFC-C0A4F09C6039}" type="pres">
      <dgm:prSet presAssocID="{93154A96-55DF-4662-AEF9-B9D825C6789A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29330AF-41FE-4C83-858B-813338953CB4}" type="presOf" srcId="{8B2C391A-1ACB-4D2F-ACC8-A37BCB9C3852}" destId="{2F41222F-377C-4CB3-AC8D-46CC2C820852}" srcOrd="1" destOrd="0" presId="urn:microsoft.com/office/officeart/2005/8/layout/target3"/>
    <dgm:cxn modelId="{52E75E13-BFE5-4071-9D63-96534A142EEE}" srcId="{EAF1D018-6DB7-44AF-8EC1-9552EC269417}" destId="{93154A96-55DF-4662-AEF9-B9D825C6789A}" srcOrd="2" destOrd="0" parTransId="{D6F682F6-563D-49F3-B72E-FAD3AA209EC2}" sibTransId="{065E6D9C-C3C9-4468-BD68-F1099CCD73E8}"/>
    <dgm:cxn modelId="{E2E355B5-176A-4C1B-8E69-80E362AD027E}" type="presOf" srcId="{93154A96-55DF-4662-AEF9-B9D825C6789A}" destId="{5C565B4B-9DE5-466C-BBFC-C0A4F09C6039}" srcOrd="1" destOrd="0" presId="urn:microsoft.com/office/officeart/2005/8/layout/target3"/>
    <dgm:cxn modelId="{126C8802-9F27-45F2-9377-809006A0811C}" type="presOf" srcId="{EAF1D018-6DB7-44AF-8EC1-9552EC269417}" destId="{C38DE8FA-469C-4EF4-9A5C-73D0C646BE80}" srcOrd="0" destOrd="0" presId="urn:microsoft.com/office/officeart/2005/8/layout/target3"/>
    <dgm:cxn modelId="{65515B45-9352-41C0-9302-5FF6F14E56E6}" type="presOf" srcId="{93154A96-55DF-4662-AEF9-B9D825C6789A}" destId="{03EC40F6-D91D-4354-88F5-A512DACD03D7}" srcOrd="0" destOrd="0" presId="urn:microsoft.com/office/officeart/2005/8/layout/target3"/>
    <dgm:cxn modelId="{2E97859E-5F84-470E-A526-A88C858E9019}" srcId="{EAF1D018-6DB7-44AF-8EC1-9552EC269417}" destId="{0F0F5E14-5F6A-41CA-AA70-BB709F4A7379}" srcOrd="0" destOrd="0" parTransId="{AEC8E040-5846-4DB4-B3E4-1A7EE37372AC}" sibTransId="{82202DCD-E32A-473A-ABB6-7FD76195EEFD}"/>
    <dgm:cxn modelId="{CC5610FF-A694-4DF4-8B00-07803D2FFCE8}" type="presOf" srcId="{0F0F5E14-5F6A-41CA-AA70-BB709F4A7379}" destId="{E287AF1C-E4AB-4698-A1F2-0A931CC959FE}" srcOrd="1" destOrd="0" presId="urn:microsoft.com/office/officeart/2005/8/layout/target3"/>
    <dgm:cxn modelId="{7FB99C88-52C5-49B5-B4D2-27CC63E6EA5B}" type="presOf" srcId="{0F0F5E14-5F6A-41CA-AA70-BB709F4A7379}" destId="{B906202B-E73C-4A65-A23B-E4FE927E57B3}" srcOrd="0" destOrd="0" presId="urn:microsoft.com/office/officeart/2005/8/layout/target3"/>
    <dgm:cxn modelId="{D3DD1F96-2972-4C3F-8060-A2B1CEB7055A}" type="presOf" srcId="{8B2C391A-1ACB-4D2F-ACC8-A37BCB9C3852}" destId="{DF96C7A2-3D23-42D1-952A-1B82B3279329}" srcOrd="0" destOrd="0" presId="urn:microsoft.com/office/officeart/2005/8/layout/target3"/>
    <dgm:cxn modelId="{51E8C729-C7CF-4B6E-A8CD-1F11696FC888}" srcId="{EAF1D018-6DB7-44AF-8EC1-9552EC269417}" destId="{8B2C391A-1ACB-4D2F-ACC8-A37BCB9C3852}" srcOrd="1" destOrd="0" parTransId="{187F7E74-BEC0-4C70-AB07-0E8FD9B173D7}" sibTransId="{BA4D066C-2630-457A-BBAF-F894F5AF005C}"/>
    <dgm:cxn modelId="{63D9086F-9C87-47FF-88D5-5C8C5FE68EFD}" type="presParOf" srcId="{C38DE8FA-469C-4EF4-9A5C-73D0C646BE80}" destId="{2F9B3D92-865D-41FC-8CA5-227CC0B80488}" srcOrd="0" destOrd="0" presId="urn:microsoft.com/office/officeart/2005/8/layout/target3"/>
    <dgm:cxn modelId="{532BD2EF-D5E8-44D3-86BB-ABB2532B953E}" type="presParOf" srcId="{C38DE8FA-469C-4EF4-9A5C-73D0C646BE80}" destId="{E9D41530-B67D-41EB-99BC-AC39956827FC}" srcOrd="1" destOrd="0" presId="urn:microsoft.com/office/officeart/2005/8/layout/target3"/>
    <dgm:cxn modelId="{CFE7E4E7-A9F4-41E3-AB4F-E3EE3CC6EE4E}" type="presParOf" srcId="{C38DE8FA-469C-4EF4-9A5C-73D0C646BE80}" destId="{B906202B-E73C-4A65-A23B-E4FE927E57B3}" srcOrd="2" destOrd="0" presId="urn:microsoft.com/office/officeart/2005/8/layout/target3"/>
    <dgm:cxn modelId="{13FF7D67-0AFD-4836-A6B3-74116C12AF08}" type="presParOf" srcId="{C38DE8FA-469C-4EF4-9A5C-73D0C646BE80}" destId="{DF6B2D2D-17D4-40DA-A119-4CE7295651AF}" srcOrd="3" destOrd="0" presId="urn:microsoft.com/office/officeart/2005/8/layout/target3"/>
    <dgm:cxn modelId="{B08F42A7-2500-4005-B224-487B1C1F2FED}" type="presParOf" srcId="{C38DE8FA-469C-4EF4-9A5C-73D0C646BE80}" destId="{F423BB2C-960E-426E-9A13-E226ECCCFF8C}" srcOrd="4" destOrd="0" presId="urn:microsoft.com/office/officeart/2005/8/layout/target3"/>
    <dgm:cxn modelId="{735F74D7-3EDE-4B9A-9444-DA7F7FAE02BC}" type="presParOf" srcId="{C38DE8FA-469C-4EF4-9A5C-73D0C646BE80}" destId="{DF96C7A2-3D23-42D1-952A-1B82B3279329}" srcOrd="5" destOrd="0" presId="urn:microsoft.com/office/officeart/2005/8/layout/target3"/>
    <dgm:cxn modelId="{B03805B3-2822-4437-BD22-EB5BADB85A33}" type="presParOf" srcId="{C38DE8FA-469C-4EF4-9A5C-73D0C646BE80}" destId="{6E0C8AA2-CBCF-41EC-A6D3-8AC29E3131CA}" srcOrd="6" destOrd="0" presId="urn:microsoft.com/office/officeart/2005/8/layout/target3"/>
    <dgm:cxn modelId="{6F645D72-16AB-49A8-8EE0-B3E26315FC94}" type="presParOf" srcId="{C38DE8FA-469C-4EF4-9A5C-73D0C646BE80}" destId="{30B7C0E2-61B0-4003-90F0-CA0A8DC3168D}" srcOrd="7" destOrd="0" presId="urn:microsoft.com/office/officeart/2005/8/layout/target3"/>
    <dgm:cxn modelId="{D1FF4A19-B6EC-4DB3-A57F-806D34842F1E}" type="presParOf" srcId="{C38DE8FA-469C-4EF4-9A5C-73D0C646BE80}" destId="{03EC40F6-D91D-4354-88F5-A512DACD03D7}" srcOrd="8" destOrd="0" presId="urn:microsoft.com/office/officeart/2005/8/layout/target3"/>
    <dgm:cxn modelId="{5B6D10FD-1E1D-479E-942C-0C983BE563A6}" type="presParOf" srcId="{C38DE8FA-469C-4EF4-9A5C-73D0C646BE80}" destId="{E287AF1C-E4AB-4698-A1F2-0A931CC959FE}" srcOrd="9" destOrd="0" presId="urn:microsoft.com/office/officeart/2005/8/layout/target3"/>
    <dgm:cxn modelId="{D0E33C1B-14B5-4BFC-8EEF-284C6E7D4961}" type="presParOf" srcId="{C38DE8FA-469C-4EF4-9A5C-73D0C646BE80}" destId="{2F41222F-377C-4CB3-AC8D-46CC2C820852}" srcOrd="10" destOrd="0" presId="urn:microsoft.com/office/officeart/2005/8/layout/target3"/>
    <dgm:cxn modelId="{BC3E047E-AEC0-4C46-B605-9AB88DF82682}" type="presParOf" srcId="{C38DE8FA-469C-4EF4-9A5C-73D0C646BE80}" destId="{5C565B4B-9DE5-466C-BBFC-C0A4F09C6039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97A74E70-F22C-4617-9974-CD5EE346E77F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it-IT"/>
        </a:p>
      </dgm:t>
    </dgm:pt>
    <dgm:pt modelId="{53A83979-0145-473C-A2FE-D9ECEAB96BAA}">
      <dgm:prSet phldrT="[Testo]" custT="1"/>
      <dgm:spPr/>
      <dgm:t>
        <a:bodyPr/>
        <a:lstStyle/>
        <a:p>
          <a:r>
            <a:rPr lang="it-IT" sz="2800" dirty="0" smtClean="0"/>
            <a:t>Interventi sulla struttura informatica e sull’efficienza organizzativa</a:t>
          </a:r>
          <a:endParaRPr lang="it-IT" sz="2800" dirty="0"/>
        </a:p>
      </dgm:t>
    </dgm:pt>
    <dgm:pt modelId="{66896027-D191-46F6-8B51-3DE36809B554}" type="parTrans" cxnId="{0C5B2AAB-EE0F-49BC-B7AD-CF353BDB2F26}">
      <dgm:prSet/>
      <dgm:spPr/>
      <dgm:t>
        <a:bodyPr/>
        <a:lstStyle/>
        <a:p>
          <a:endParaRPr lang="it-IT"/>
        </a:p>
      </dgm:t>
    </dgm:pt>
    <dgm:pt modelId="{58772CAB-6C1B-408B-BAC0-667A7EDD2597}" type="sibTrans" cxnId="{0C5B2AAB-EE0F-49BC-B7AD-CF353BDB2F26}">
      <dgm:prSet/>
      <dgm:spPr/>
      <dgm:t>
        <a:bodyPr/>
        <a:lstStyle/>
        <a:p>
          <a:endParaRPr lang="it-IT"/>
        </a:p>
      </dgm:t>
    </dgm:pt>
    <dgm:pt modelId="{2C953F96-816B-4D81-BC4A-F8BE83659CF4}">
      <dgm:prSet phldrT="[Testo]" custT="1"/>
      <dgm:spPr/>
      <dgm:t>
        <a:bodyPr/>
        <a:lstStyle/>
        <a:p>
          <a:r>
            <a:rPr lang="it-IT" sz="2800" dirty="0" smtClean="0"/>
            <a:t>Lavoro con i collegi per favorire unitarietà orientamenti </a:t>
          </a:r>
          <a:endParaRPr lang="it-IT" sz="2800" dirty="0"/>
        </a:p>
      </dgm:t>
    </dgm:pt>
    <dgm:pt modelId="{DA5F4984-4D48-438B-A15D-174B2ED92EC8}" type="parTrans" cxnId="{839B8275-1A3E-4C21-AB06-A204B2A2C8F7}">
      <dgm:prSet/>
      <dgm:spPr/>
      <dgm:t>
        <a:bodyPr/>
        <a:lstStyle/>
        <a:p>
          <a:endParaRPr lang="it-IT"/>
        </a:p>
      </dgm:t>
    </dgm:pt>
    <dgm:pt modelId="{FEBA7847-CDEC-4D3B-BCAB-628309B1E4DE}" type="sibTrans" cxnId="{839B8275-1A3E-4C21-AB06-A204B2A2C8F7}">
      <dgm:prSet/>
      <dgm:spPr/>
      <dgm:t>
        <a:bodyPr/>
        <a:lstStyle/>
        <a:p>
          <a:endParaRPr lang="it-IT"/>
        </a:p>
      </dgm:t>
    </dgm:pt>
    <dgm:pt modelId="{1FDA0F91-FF92-4612-B191-37DBC956E9DF}">
      <dgm:prSet phldrT="[Testo]" custT="1"/>
      <dgm:spPr/>
      <dgm:t>
        <a:bodyPr/>
        <a:lstStyle/>
        <a:p>
          <a:r>
            <a:rPr lang="it-IT" sz="2800" dirty="0" smtClean="0"/>
            <a:t>Task force dedicata per aggressione arretrato in materia di cessione del quinto</a:t>
          </a:r>
          <a:endParaRPr lang="it-IT" sz="2800" dirty="0"/>
        </a:p>
      </dgm:t>
    </dgm:pt>
    <dgm:pt modelId="{A4ACB175-8C87-4B51-82A3-3BCE5D8FCBC4}" type="parTrans" cxnId="{CA537E10-0201-4D72-A684-CC26F01440EA}">
      <dgm:prSet/>
      <dgm:spPr/>
      <dgm:t>
        <a:bodyPr/>
        <a:lstStyle/>
        <a:p>
          <a:endParaRPr lang="it-IT"/>
        </a:p>
      </dgm:t>
    </dgm:pt>
    <dgm:pt modelId="{220232DF-860A-4923-AA78-1B846C5204B8}" type="sibTrans" cxnId="{CA537E10-0201-4D72-A684-CC26F01440EA}">
      <dgm:prSet/>
      <dgm:spPr/>
      <dgm:t>
        <a:bodyPr/>
        <a:lstStyle/>
        <a:p>
          <a:endParaRPr lang="it-IT"/>
        </a:p>
      </dgm:t>
    </dgm:pt>
    <dgm:pt modelId="{327EA76C-D893-4E78-93C7-5A79370AD554}">
      <dgm:prSet phldrT="[Testo]" custT="1"/>
      <dgm:spPr/>
      <dgm:t>
        <a:bodyPr/>
        <a:lstStyle/>
        <a:p>
          <a:r>
            <a:rPr lang="it-IT" sz="2800" dirty="0" smtClean="0"/>
            <a:t>Ampliamento collegi e segreterie tecniche: Torino, Bologna, Bari, Palermo</a:t>
          </a:r>
          <a:endParaRPr lang="it-IT" sz="2800" dirty="0"/>
        </a:p>
      </dgm:t>
    </dgm:pt>
    <dgm:pt modelId="{0C13A9B1-A2D3-44FB-92ED-CF03586BE2ED}" type="parTrans" cxnId="{83E78AC0-92E0-4578-B6A5-B4DF42168444}">
      <dgm:prSet/>
      <dgm:spPr/>
      <dgm:t>
        <a:bodyPr/>
        <a:lstStyle/>
        <a:p>
          <a:endParaRPr lang="it-IT"/>
        </a:p>
      </dgm:t>
    </dgm:pt>
    <dgm:pt modelId="{D022E515-B1B1-40FF-8F1C-61D887995F16}" type="sibTrans" cxnId="{83E78AC0-92E0-4578-B6A5-B4DF42168444}">
      <dgm:prSet/>
      <dgm:spPr/>
      <dgm:t>
        <a:bodyPr/>
        <a:lstStyle/>
        <a:p>
          <a:endParaRPr lang="it-IT"/>
        </a:p>
      </dgm:t>
    </dgm:pt>
    <dgm:pt modelId="{7E8EC269-661F-42C4-A465-81668B2C7DC4}" type="pres">
      <dgm:prSet presAssocID="{97A74E70-F22C-4617-9974-CD5EE346E77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it-IT"/>
        </a:p>
      </dgm:t>
    </dgm:pt>
    <dgm:pt modelId="{546AB4CA-7FA4-4586-8F89-C4FDEA14A2DF}" type="pres">
      <dgm:prSet presAssocID="{97A74E70-F22C-4617-9974-CD5EE346E77F}" presName="Name1" presStyleCnt="0"/>
      <dgm:spPr/>
      <dgm:t>
        <a:bodyPr/>
        <a:lstStyle/>
        <a:p>
          <a:endParaRPr lang="it-IT"/>
        </a:p>
      </dgm:t>
    </dgm:pt>
    <dgm:pt modelId="{92BCB2F6-428C-46F5-997D-5C7B3C8DDC7B}" type="pres">
      <dgm:prSet presAssocID="{97A74E70-F22C-4617-9974-CD5EE346E77F}" presName="cycle" presStyleCnt="0"/>
      <dgm:spPr/>
      <dgm:t>
        <a:bodyPr/>
        <a:lstStyle/>
        <a:p>
          <a:endParaRPr lang="it-IT"/>
        </a:p>
      </dgm:t>
    </dgm:pt>
    <dgm:pt modelId="{B846CC07-B463-4964-8F21-52339388E19D}" type="pres">
      <dgm:prSet presAssocID="{97A74E70-F22C-4617-9974-CD5EE346E77F}" presName="srcNode" presStyleLbl="node1" presStyleIdx="0" presStyleCnt="4"/>
      <dgm:spPr/>
      <dgm:t>
        <a:bodyPr/>
        <a:lstStyle/>
        <a:p>
          <a:endParaRPr lang="it-IT"/>
        </a:p>
      </dgm:t>
    </dgm:pt>
    <dgm:pt modelId="{DB149419-1B94-4450-BCE5-E9CC8D45D226}" type="pres">
      <dgm:prSet presAssocID="{97A74E70-F22C-4617-9974-CD5EE346E77F}" presName="conn" presStyleLbl="parChTrans1D2" presStyleIdx="0" presStyleCnt="1"/>
      <dgm:spPr/>
      <dgm:t>
        <a:bodyPr/>
        <a:lstStyle/>
        <a:p>
          <a:endParaRPr lang="it-IT"/>
        </a:p>
      </dgm:t>
    </dgm:pt>
    <dgm:pt modelId="{671F1318-82A0-43A0-AB93-28D5A8140FE9}" type="pres">
      <dgm:prSet presAssocID="{97A74E70-F22C-4617-9974-CD5EE346E77F}" presName="extraNode" presStyleLbl="node1" presStyleIdx="0" presStyleCnt="4"/>
      <dgm:spPr/>
      <dgm:t>
        <a:bodyPr/>
        <a:lstStyle/>
        <a:p>
          <a:endParaRPr lang="it-IT"/>
        </a:p>
      </dgm:t>
    </dgm:pt>
    <dgm:pt modelId="{8C73CB97-D81A-47EA-9864-8FE10846585F}" type="pres">
      <dgm:prSet presAssocID="{97A74E70-F22C-4617-9974-CD5EE346E77F}" presName="dstNode" presStyleLbl="node1" presStyleIdx="0" presStyleCnt="4"/>
      <dgm:spPr/>
      <dgm:t>
        <a:bodyPr/>
        <a:lstStyle/>
        <a:p>
          <a:endParaRPr lang="it-IT"/>
        </a:p>
      </dgm:t>
    </dgm:pt>
    <dgm:pt modelId="{36A702C0-7C56-439F-99D9-512703081A45}" type="pres">
      <dgm:prSet presAssocID="{53A83979-0145-473C-A2FE-D9ECEAB96BAA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7070ABF-8DF4-4904-968B-302213870972}" type="pres">
      <dgm:prSet presAssocID="{53A83979-0145-473C-A2FE-D9ECEAB96BAA}" presName="accent_1" presStyleCnt="0"/>
      <dgm:spPr/>
      <dgm:t>
        <a:bodyPr/>
        <a:lstStyle/>
        <a:p>
          <a:endParaRPr lang="it-IT"/>
        </a:p>
      </dgm:t>
    </dgm:pt>
    <dgm:pt modelId="{025D33EC-0E4D-4944-9F19-B061C7D8CE94}" type="pres">
      <dgm:prSet presAssocID="{53A83979-0145-473C-A2FE-D9ECEAB96BAA}" presName="accentRepeatNode" presStyleLbl="solidFgAcc1" presStyleIdx="0" presStyleCnt="4"/>
      <dgm:spPr/>
      <dgm:t>
        <a:bodyPr/>
        <a:lstStyle/>
        <a:p>
          <a:endParaRPr lang="it-IT"/>
        </a:p>
      </dgm:t>
    </dgm:pt>
    <dgm:pt modelId="{C40F04CA-CF1E-4862-A1E8-35D61BC946C3}" type="pres">
      <dgm:prSet presAssocID="{2C953F96-816B-4D81-BC4A-F8BE83659CF4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A131605-7D95-403D-8381-1C1840224C76}" type="pres">
      <dgm:prSet presAssocID="{2C953F96-816B-4D81-BC4A-F8BE83659CF4}" presName="accent_2" presStyleCnt="0"/>
      <dgm:spPr/>
    </dgm:pt>
    <dgm:pt modelId="{17F646D0-0550-4725-B8C9-95B8106E2855}" type="pres">
      <dgm:prSet presAssocID="{2C953F96-816B-4D81-BC4A-F8BE83659CF4}" presName="accentRepeatNode" presStyleLbl="solidFgAcc1" presStyleIdx="1" presStyleCnt="4"/>
      <dgm:spPr/>
      <dgm:t>
        <a:bodyPr/>
        <a:lstStyle/>
        <a:p>
          <a:endParaRPr lang="it-IT"/>
        </a:p>
      </dgm:t>
    </dgm:pt>
    <dgm:pt modelId="{F1E19A46-C9E5-46D3-9A2E-B42F30584F18}" type="pres">
      <dgm:prSet presAssocID="{1FDA0F91-FF92-4612-B191-37DBC956E9DF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D2E57B1-9C4E-45D5-81D1-A173AA3858BF}" type="pres">
      <dgm:prSet presAssocID="{1FDA0F91-FF92-4612-B191-37DBC956E9DF}" presName="accent_3" presStyleCnt="0"/>
      <dgm:spPr/>
    </dgm:pt>
    <dgm:pt modelId="{2A3C40DF-8FFA-4E06-B6CA-6C36247A1EA9}" type="pres">
      <dgm:prSet presAssocID="{1FDA0F91-FF92-4612-B191-37DBC956E9DF}" presName="accentRepeatNode" presStyleLbl="solidFgAcc1" presStyleIdx="2" presStyleCnt="4"/>
      <dgm:spPr/>
    </dgm:pt>
    <dgm:pt modelId="{DED6E6E2-493B-4EB0-9CE0-D0FEE6BF0C2C}" type="pres">
      <dgm:prSet presAssocID="{327EA76C-D893-4E78-93C7-5A79370AD554}" presName="text_4" presStyleLbl="node1" presStyleIdx="3" presStyleCnt="4" custScaleY="15082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B607377-9B1E-4C3B-8701-93270EA8493E}" type="pres">
      <dgm:prSet presAssocID="{327EA76C-D893-4E78-93C7-5A79370AD554}" presName="accent_4" presStyleCnt="0"/>
      <dgm:spPr/>
    </dgm:pt>
    <dgm:pt modelId="{ED881104-D05C-4BF6-8B16-A2746CF7E414}" type="pres">
      <dgm:prSet presAssocID="{327EA76C-D893-4E78-93C7-5A79370AD554}" presName="accentRepeatNode" presStyleLbl="solidFgAcc1" presStyleIdx="3" presStyleCnt="4"/>
      <dgm:spPr/>
    </dgm:pt>
  </dgm:ptLst>
  <dgm:cxnLst>
    <dgm:cxn modelId="{0C5B2AAB-EE0F-49BC-B7AD-CF353BDB2F26}" srcId="{97A74E70-F22C-4617-9974-CD5EE346E77F}" destId="{53A83979-0145-473C-A2FE-D9ECEAB96BAA}" srcOrd="0" destOrd="0" parTransId="{66896027-D191-46F6-8B51-3DE36809B554}" sibTransId="{58772CAB-6C1B-408B-BAC0-667A7EDD2597}"/>
    <dgm:cxn modelId="{839B8275-1A3E-4C21-AB06-A204B2A2C8F7}" srcId="{97A74E70-F22C-4617-9974-CD5EE346E77F}" destId="{2C953F96-816B-4D81-BC4A-F8BE83659CF4}" srcOrd="1" destOrd="0" parTransId="{DA5F4984-4D48-438B-A15D-174B2ED92EC8}" sibTransId="{FEBA7847-CDEC-4D3B-BCAB-628309B1E4DE}"/>
    <dgm:cxn modelId="{537DFF0A-C33D-43E3-8D5C-AE8980C1E0D3}" type="presOf" srcId="{1FDA0F91-FF92-4612-B191-37DBC956E9DF}" destId="{F1E19A46-C9E5-46D3-9A2E-B42F30584F18}" srcOrd="0" destOrd="0" presId="urn:microsoft.com/office/officeart/2008/layout/VerticalCurvedList"/>
    <dgm:cxn modelId="{CA537E10-0201-4D72-A684-CC26F01440EA}" srcId="{97A74E70-F22C-4617-9974-CD5EE346E77F}" destId="{1FDA0F91-FF92-4612-B191-37DBC956E9DF}" srcOrd="2" destOrd="0" parTransId="{A4ACB175-8C87-4B51-82A3-3BCE5D8FCBC4}" sibTransId="{220232DF-860A-4923-AA78-1B846C5204B8}"/>
    <dgm:cxn modelId="{83E78AC0-92E0-4578-B6A5-B4DF42168444}" srcId="{97A74E70-F22C-4617-9974-CD5EE346E77F}" destId="{327EA76C-D893-4E78-93C7-5A79370AD554}" srcOrd="3" destOrd="0" parTransId="{0C13A9B1-A2D3-44FB-92ED-CF03586BE2ED}" sibTransId="{D022E515-B1B1-40FF-8F1C-61D887995F16}"/>
    <dgm:cxn modelId="{6DD4BC1F-8643-4F2C-81BB-9DEE758D1E2C}" type="presOf" srcId="{97A74E70-F22C-4617-9974-CD5EE346E77F}" destId="{7E8EC269-661F-42C4-A465-81668B2C7DC4}" srcOrd="0" destOrd="0" presId="urn:microsoft.com/office/officeart/2008/layout/VerticalCurvedList"/>
    <dgm:cxn modelId="{4E289057-F53D-4852-982F-878232E77D11}" type="presOf" srcId="{53A83979-0145-473C-A2FE-D9ECEAB96BAA}" destId="{36A702C0-7C56-439F-99D9-512703081A45}" srcOrd="0" destOrd="0" presId="urn:microsoft.com/office/officeart/2008/layout/VerticalCurvedList"/>
    <dgm:cxn modelId="{FC6EF46A-B19A-4799-8110-B4318FEAF790}" type="presOf" srcId="{327EA76C-D893-4E78-93C7-5A79370AD554}" destId="{DED6E6E2-493B-4EB0-9CE0-D0FEE6BF0C2C}" srcOrd="0" destOrd="0" presId="urn:microsoft.com/office/officeart/2008/layout/VerticalCurvedList"/>
    <dgm:cxn modelId="{D0B6028D-4A48-4B59-A1F9-88D3913FFE50}" type="presOf" srcId="{2C953F96-816B-4D81-BC4A-F8BE83659CF4}" destId="{C40F04CA-CF1E-4862-A1E8-35D61BC946C3}" srcOrd="0" destOrd="0" presId="urn:microsoft.com/office/officeart/2008/layout/VerticalCurvedList"/>
    <dgm:cxn modelId="{0556F869-1206-4774-A3E8-A8015EC53B6D}" type="presOf" srcId="{58772CAB-6C1B-408B-BAC0-667A7EDD2597}" destId="{DB149419-1B94-4450-BCE5-E9CC8D45D226}" srcOrd="0" destOrd="0" presId="urn:microsoft.com/office/officeart/2008/layout/VerticalCurvedList"/>
    <dgm:cxn modelId="{F6981751-04E9-4067-B604-B05F449C447F}" type="presParOf" srcId="{7E8EC269-661F-42C4-A465-81668B2C7DC4}" destId="{546AB4CA-7FA4-4586-8F89-C4FDEA14A2DF}" srcOrd="0" destOrd="0" presId="urn:microsoft.com/office/officeart/2008/layout/VerticalCurvedList"/>
    <dgm:cxn modelId="{031C5EEE-13E2-406C-8977-C88E011CC4E6}" type="presParOf" srcId="{546AB4CA-7FA4-4586-8F89-C4FDEA14A2DF}" destId="{92BCB2F6-428C-46F5-997D-5C7B3C8DDC7B}" srcOrd="0" destOrd="0" presId="urn:microsoft.com/office/officeart/2008/layout/VerticalCurvedList"/>
    <dgm:cxn modelId="{6D8AC320-0AF2-48EA-B495-F0D5575237BB}" type="presParOf" srcId="{92BCB2F6-428C-46F5-997D-5C7B3C8DDC7B}" destId="{B846CC07-B463-4964-8F21-52339388E19D}" srcOrd="0" destOrd="0" presId="urn:microsoft.com/office/officeart/2008/layout/VerticalCurvedList"/>
    <dgm:cxn modelId="{F328B1AB-81B2-4AB4-A7FF-224643C03A74}" type="presParOf" srcId="{92BCB2F6-428C-46F5-997D-5C7B3C8DDC7B}" destId="{DB149419-1B94-4450-BCE5-E9CC8D45D226}" srcOrd="1" destOrd="0" presId="urn:microsoft.com/office/officeart/2008/layout/VerticalCurvedList"/>
    <dgm:cxn modelId="{B93223BA-0D2C-4BE3-A2FC-6839C5D384E4}" type="presParOf" srcId="{92BCB2F6-428C-46F5-997D-5C7B3C8DDC7B}" destId="{671F1318-82A0-43A0-AB93-28D5A8140FE9}" srcOrd="2" destOrd="0" presId="urn:microsoft.com/office/officeart/2008/layout/VerticalCurvedList"/>
    <dgm:cxn modelId="{5078EFB2-D0CA-468C-9257-F9CCDECB0154}" type="presParOf" srcId="{92BCB2F6-428C-46F5-997D-5C7B3C8DDC7B}" destId="{8C73CB97-D81A-47EA-9864-8FE10846585F}" srcOrd="3" destOrd="0" presId="urn:microsoft.com/office/officeart/2008/layout/VerticalCurvedList"/>
    <dgm:cxn modelId="{39D4A365-C479-4BEF-811B-AD1ACF6D8346}" type="presParOf" srcId="{546AB4CA-7FA4-4586-8F89-C4FDEA14A2DF}" destId="{36A702C0-7C56-439F-99D9-512703081A45}" srcOrd="1" destOrd="0" presId="urn:microsoft.com/office/officeart/2008/layout/VerticalCurvedList"/>
    <dgm:cxn modelId="{6788B142-1562-499C-A9FE-5CABA510B51F}" type="presParOf" srcId="{546AB4CA-7FA4-4586-8F89-C4FDEA14A2DF}" destId="{E7070ABF-8DF4-4904-968B-302213870972}" srcOrd="2" destOrd="0" presId="urn:microsoft.com/office/officeart/2008/layout/VerticalCurvedList"/>
    <dgm:cxn modelId="{2AECEAB8-7FEA-400D-A30F-C1A9EAD5C9DE}" type="presParOf" srcId="{E7070ABF-8DF4-4904-968B-302213870972}" destId="{025D33EC-0E4D-4944-9F19-B061C7D8CE94}" srcOrd="0" destOrd="0" presId="urn:microsoft.com/office/officeart/2008/layout/VerticalCurvedList"/>
    <dgm:cxn modelId="{D9738466-D9F9-4BA1-BA66-6AFE7D2AF536}" type="presParOf" srcId="{546AB4CA-7FA4-4586-8F89-C4FDEA14A2DF}" destId="{C40F04CA-CF1E-4862-A1E8-35D61BC946C3}" srcOrd="3" destOrd="0" presId="urn:microsoft.com/office/officeart/2008/layout/VerticalCurvedList"/>
    <dgm:cxn modelId="{F2B155B1-5068-496D-B800-3246E4189C4C}" type="presParOf" srcId="{546AB4CA-7FA4-4586-8F89-C4FDEA14A2DF}" destId="{FA131605-7D95-403D-8381-1C1840224C76}" srcOrd="4" destOrd="0" presId="urn:microsoft.com/office/officeart/2008/layout/VerticalCurvedList"/>
    <dgm:cxn modelId="{A7B0A347-677D-4BF6-9579-F53571C49D71}" type="presParOf" srcId="{FA131605-7D95-403D-8381-1C1840224C76}" destId="{17F646D0-0550-4725-B8C9-95B8106E2855}" srcOrd="0" destOrd="0" presId="urn:microsoft.com/office/officeart/2008/layout/VerticalCurvedList"/>
    <dgm:cxn modelId="{5AF6A433-99F9-455E-A557-95CA6B289276}" type="presParOf" srcId="{546AB4CA-7FA4-4586-8F89-C4FDEA14A2DF}" destId="{F1E19A46-C9E5-46D3-9A2E-B42F30584F18}" srcOrd="5" destOrd="0" presId="urn:microsoft.com/office/officeart/2008/layout/VerticalCurvedList"/>
    <dgm:cxn modelId="{4BABA649-AAC6-4325-961C-3777540A31DD}" type="presParOf" srcId="{546AB4CA-7FA4-4586-8F89-C4FDEA14A2DF}" destId="{AD2E57B1-9C4E-45D5-81D1-A173AA3858BF}" srcOrd="6" destOrd="0" presId="urn:microsoft.com/office/officeart/2008/layout/VerticalCurvedList"/>
    <dgm:cxn modelId="{6EB75053-5100-4D97-962E-D85328B79C4B}" type="presParOf" srcId="{AD2E57B1-9C4E-45D5-81D1-A173AA3858BF}" destId="{2A3C40DF-8FFA-4E06-B6CA-6C36247A1EA9}" srcOrd="0" destOrd="0" presId="urn:microsoft.com/office/officeart/2008/layout/VerticalCurvedList"/>
    <dgm:cxn modelId="{5129F8CB-7AAE-4D6D-BA17-01F5B4BEC133}" type="presParOf" srcId="{546AB4CA-7FA4-4586-8F89-C4FDEA14A2DF}" destId="{DED6E6E2-493B-4EB0-9CE0-D0FEE6BF0C2C}" srcOrd="7" destOrd="0" presId="urn:microsoft.com/office/officeart/2008/layout/VerticalCurvedList"/>
    <dgm:cxn modelId="{C671FD3C-FD8E-427A-961F-2CAF8333A8DD}" type="presParOf" srcId="{546AB4CA-7FA4-4586-8F89-C4FDEA14A2DF}" destId="{DB607377-9B1E-4C3B-8701-93270EA8493E}" srcOrd="8" destOrd="0" presId="urn:microsoft.com/office/officeart/2008/layout/VerticalCurvedList"/>
    <dgm:cxn modelId="{74EC8839-E741-4615-BE60-E77D38D28223}" type="presParOf" srcId="{DB607377-9B1E-4C3B-8701-93270EA8493E}" destId="{ED881104-D05C-4BF6-8B16-A2746CF7E41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FBE672-582E-47B8-A08A-F91C0EFBA43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E9B85EE7-A603-4060-81A6-1B6B566B9618}">
      <dgm:prSet custT="1"/>
      <dgm:spPr>
        <a:solidFill>
          <a:srgbClr val="8C29A7"/>
        </a:solidFill>
      </dgm:spPr>
      <dgm:t>
        <a:bodyPr/>
        <a:lstStyle/>
        <a:p>
          <a:r>
            <a:rPr lang="it-IT" sz="2400" dirty="0" smtClean="0"/>
            <a:t>a) Attribuzione di «</a:t>
          </a:r>
          <a:r>
            <a:rPr lang="it-IT" sz="2400" dirty="0" err="1" smtClean="0"/>
            <a:t>redress</a:t>
          </a:r>
          <a:r>
            <a:rPr lang="it-IT" sz="2400" dirty="0" smtClean="0"/>
            <a:t> </a:t>
          </a:r>
          <a:r>
            <a:rPr lang="it-IT" sz="2400" dirty="0" err="1" smtClean="0"/>
            <a:t>powers</a:t>
          </a:r>
          <a:r>
            <a:rPr lang="it-IT" sz="2400" dirty="0" smtClean="0"/>
            <a:t>» in capo alle Autorità di regolazione (es. poteri risarcitori)</a:t>
          </a:r>
          <a:endParaRPr lang="it-IT" sz="2400" dirty="0"/>
        </a:p>
      </dgm:t>
    </dgm:pt>
    <dgm:pt modelId="{9F3315DF-E00F-43F2-BE9E-BABFBD8FFE04}" type="parTrans" cxnId="{CB94747F-90C7-4FDD-876F-BE96E9E3EBB3}">
      <dgm:prSet/>
      <dgm:spPr/>
      <dgm:t>
        <a:bodyPr/>
        <a:lstStyle/>
        <a:p>
          <a:endParaRPr lang="it-IT"/>
        </a:p>
      </dgm:t>
    </dgm:pt>
    <dgm:pt modelId="{1D2F63C5-45CC-43BE-84A4-36708DF0DDDB}" type="sibTrans" cxnId="{CB94747F-90C7-4FDD-876F-BE96E9E3EBB3}">
      <dgm:prSet/>
      <dgm:spPr>
        <a:solidFill>
          <a:schemeClr val="tx1">
            <a:lumMod val="50000"/>
            <a:lumOff val="50000"/>
            <a:alpha val="90000"/>
          </a:schemeClr>
        </a:solidFill>
      </dgm:spPr>
      <dgm:t>
        <a:bodyPr/>
        <a:lstStyle/>
        <a:p>
          <a:endParaRPr lang="it-IT"/>
        </a:p>
      </dgm:t>
    </dgm:pt>
    <dgm:pt modelId="{4347DFC9-C9BB-4D42-B52C-CDDAAD2765F4}">
      <dgm:prSet custT="1"/>
      <dgm:spPr>
        <a:solidFill>
          <a:srgbClr val="8C29A7"/>
        </a:solidFill>
      </dgm:spPr>
      <dgm:t>
        <a:bodyPr/>
        <a:lstStyle/>
        <a:p>
          <a:r>
            <a:rPr lang="it-IT" sz="2400" dirty="0" smtClean="0"/>
            <a:t>E’ crescente l’attenzione alla tutela diretta dei clienti come strumento per il buon funzionamento dei mercati</a:t>
          </a:r>
          <a:endParaRPr lang="it-IT" sz="2400" dirty="0"/>
        </a:p>
      </dgm:t>
    </dgm:pt>
    <dgm:pt modelId="{B5CFE316-5DFF-4414-B555-C96463AE6411}" type="parTrans" cxnId="{D932503C-4E90-4EA4-AF26-C95B95C6B518}">
      <dgm:prSet/>
      <dgm:spPr/>
      <dgm:t>
        <a:bodyPr/>
        <a:lstStyle/>
        <a:p>
          <a:endParaRPr lang="it-IT"/>
        </a:p>
      </dgm:t>
    </dgm:pt>
    <dgm:pt modelId="{AFFC1699-CBF7-43F1-9D90-365978139D98}" type="sibTrans" cxnId="{D932503C-4E90-4EA4-AF26-C95B95C6B518}">
      <dgm:prSet/>
      <dgm:spPr>
        <a:solidFill>
          <a:schemeClr val="tx1">
            <a:lumMod val="50000"/>
            <a:lumOff val="50000"/>
            <a:alpha val="90000"/>
          </a:schemeClr>
        </a:solidFill>
      </dgm:spPr>
      <dgm:t>
        <a:bodyPr/>
        <a:lstStyle/>
        <a:p>
          <a:endParaRPr lang="it-IT"/>
        </a:p>
      </dgm:t>
    </dgm:pt>
    <dgm:pt modelId="{65E45B08-02A2-43F7-A483-2B5A25C5B24A}">
      <dgm:prSet custT="1"/>
      <dgm:spPr>
        <a:solidFill>
          <a:srgbClr val="8C29A7"/>
        </a:solidFill>
      </dgm:spPr>
      <dgm:t>
        <a:bodyPr/>
        <a:lstStyle/>
        <a:p>
          <a:r>
            <a:rPr lang="it-IT" sz="2400" dirty="0" smtClean="0"/>
            <a:t>b) Rafforzamento degli ADR per i consumatori  (raccolgono esigenze di tutela che non accederebbero alla giustizia ordinaria)</a:t>
          </a:r>
          <a:endParaRPr lang="it-IT" sz="2400" dirty="0"/>
        </a:p>
      </dgm:t>
    </dgm:pt>
    <dgm:pt modelId="{3FD80090-B243-4B42-8ADD-12866E2AB700}" type="sibTrans" cxnId="{C0A1BA21-D49B-4809-8AF2-9273A8C51673}">
      <dgm:prSet/>
      <dgm:spPr/>
      <dgm:t>
        <a:bodyPr/>
        <a:lstStyle/>
        <a:p>
          <a:endParaRPr lang="it-IT"/>
        </a:p>
      </dgm:t>
    </dgm:pt>
    <dgm:pt modelId="{7712D379-D9A3-4DFB-9046-44BFB986F840}" type="parTrans" cxnId="{C0A1BA21-D49B-4809-8AF2-9273A8C51673}">
      <dgm:prSet/>
      <dgm:spPr/>
      <dgm:t>
        <a:bodyPr/>
        <a:lstStyle/>
        <a:p>
          <a:endParaRPr lang="it-IT"/>
        </a:p>
      </dgm:t>
    </dgm:pt>
    <dgm:pt modelId="{D166647D-0036-4DF2-9325-17E024797A5C}" type="pres">
      <dgm:prSet presAssocID="{D5FBE672-582E-47B8-A08A-F91C0EFBA43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38EB535-A2D5-43A0-B0D9-ED86F604169C}" type="pres">
      <dgm:prSet presAssocID="{D5FBE672-582E-47B8-A08A-F91C0EFBA438}" presName="dummyMaxCanvas" presStyleCnt="0">
        <dgm:presLayoutVars/>
      </dgm:prSet>
      <dgm:spPr/>
    </dgm:pt>
    <dgm:pt modelId="{2AB729A9-C2E5-44C0-97F7-5F3769603863}" type="pres">
      <dgm:prSet presAssocID="{D5FBE672-582E-47B8-A08A-F91C0EFBA438}" presName="ThreeNodes_1" presStyleLbl="node1" presStyleIdx="0" presStyleCnt="3" custScaleX="86275" custScaleY="10398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AB18643-26A3-42B1-86F4-DDDD3C7E0965}" type="pres">
      <dgm:prSet presAssocID="{D5FBE672-582E-47B8-A08A-F91C0EFBA438}" presName="ThreeNodes_2" presStyleLbl="node1" presStyleIdx="1" presStyleCnt="3" custScaleX="86648" custLinFactNeighborX="-29552" custLinFactNeighborY="-392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13C4F31-401F-4978-B6DD-54619C3415B0}" type="pres">
      <dgm:prSet presAssocID="{D5FBE672-582E-47B8-A08A-F91C0EFBA438}" presName="ThreeNodes_3" presStyleLbl="node1" presStyleIdx="2" presStyleCnt="3" custScaleX="102702" custScaleY="120867" custLinFactNeighborX="15881" custLinFactNeighborY="-262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F80D720-6779-46BF-A2F7-DB852E3DD469}" type="pres">
      <dgm:prSet presAssocID="{D5FBE672-582E-47B8-A08A-F91C0EFBA438}" presName="ThreeConn_1-2" presStyleLbl="fgAccFollowNode1" presStyleIdx="0" presStyleCnt="2" custLinFactX="-14915" custLinFactNeighborX="-100000" custLinFactNeighborY="2216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88EEFEF-404C-4E15-A19E-DD18E27BB33D}" type="pres">
      <dgm:prSet presAssocID="{D5FBE672-582E-47B8-A08A-F91C0EFBA438}" presName="ThreeConn_2-3" presStyleLbl="fgAccFollowNode1" presStyleIdx="1" presStyleCnt="2" custLinFactNeighborX="-38406" custLinFactNeighborY="-2395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640BCF7-2B21-492E-A23F-AFC840073C4C}" type="pres">
      <dgm:prSet presAssocID="{D5FBE672-582E-47B8-A08A-F91C0EFBA438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688F45F-27FB-4E95-B7B6-59F519E56CB2}" type="pres">
      <dgm:prSet presAssocID="{D5FBE672-582E-47B8-A08A-F91C0EFBA438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EA299D8-AA32-487B-B709-C9B0C55E4502}" type="pres">
      <dgm:prSet presAssocID="{D5FBE672-582E-47B8-A08A-F91C0EFBA438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DB03D5D-D81E-4AFA-A82F-350E8F991861}" type="presOf" srcId="{4347DFC9-C9BB-4D42-B52C-CDDAAD2765F4}" destId="{2640BCF7-2B21-492E-A23F-AFC840073C4C}" srcOrd="1" destOrd="0" presId="urn:microsoft.com/office/officeart/2005/8/layout/vProcess5"/>
    <dgm:cxn modelId="{8547EB9B-44FD-473A-B7E8-B1B14218BA95}" type="presOf" srcId="{AFFC1699-CBF7-43F1-9D90-365978139D98}" destId="{3F80D720-6779-46BF-A2F7-DB852E3DD469}" srcOrd="0" destOrd="0" presId="urn:microsoft.com/office/officeart/2005/8/layout/vProcess5"/>
    <dgm:cxn modelId="{D932503C-4E90-4EA4-AF26-C95B95C6B518}" srcId="{D5FBE672-582E-47B8-A08A-F91C0EFBA438}" destId="{4347DFC9-C9BB-4D42-B52C-CDDAAD2765F4}" srcOrd="0" destOrd="0" parTransId="{B5CFE316-5DFF-4414-B555-C96463AE6411}" sibTransId="{AFFC1699-CBF7-43F1-9D90-365978139D98}"/>
    <dgm:cxn modelId="{C0A1BA21-D49B-4809-8AF2-9273A8C51673}" srcId="{D5FBE672-582E-47B8-A08A-F91C0EFBA438}" destId="{65E45B08-02A2-43F7-A483-2B5A25C5B24A}" srcOrd="2" destOrd="0" parTransId="{7712D379-D9A3-4DFB-9046-44BFB986F840}" sibTransId="{3FD80090-B243-4B42-8ADD-12866E2AB700}"/>
    <dgm:cxn modelId="{C1EA912E-46EC-4C5E-8940-384009E51503}" type="presOf" srcId="{E9B85EE7-A603-4060-81A6-1B6B566B9618}" destId="{E688F45F-27FB-4E95-B7B6-59F519E56CB2}" srcOrd="1" destOrd="0" presId="urn:microsoft.com/office/officeart/2005/8/layout/vProcess5"/>
    <dgm:cxn modelId="{D895DC9B-B22D-40C4-927C-12835B5CB017}" type="presOf" srcId="{D5FBE672-582E-47B8-A08A-F91C0EFBA438}" destId="{D166647D-0036-4DF2-9325-17E024797A5C}" srcOrd="0" destOrd="0" presId="urn:microsoft.com/office/officeart/2005/8/layout/vProcess5"/>
    <dgm:cxn modelId="{7C63A5FC-5EAA-4B1C-B2B7-B5C1E4FE4D53}" type="presOf" srcId="{65E45B08-02A2-43F7-A483-2B5A25C5B24A}" destId="{313C4F31-401F-4978-B6DD-54619C3415B0}" srcOrd="0" destOrd="0" presId="urn:microsoft.com/office/officeart/2005/8/layout/vProcess5"/>
    <dgm:cxn modelId="{E30817F7-DA02-4494-BEC4-44AA0875985A}" type="presOf" srcId="{E9B85EE7-A603-4060-81A6-1B6B566B9618}" destId="{9AB18643-26A3-42B1-86F4-DDDD3C7E0965}" srcOrd="0" destOrd="0" presId="urn:microsoft.com/office/officeart/2005/8/layout/vProcess5"/>
    <dgm:cxn modelId="{CB94747F-90C7-4FDD-876F-BE96E9E3EBB3}" srcId="{D5FBE672-582E-47B8-A08A-F91C0EFBA438}" destId="{E9B85EE7-A603-4060-81A6-1B6B566B9618}" srcOrd="1" destOrd="0" parTransId="{9F3315DF-E00F-43F2-BE9E-BABFBD8FFE04}" sibTransId="{1D2F63C5-45CC-43BE-84A4-36708DF0DDDB}"/>
    <dgm:cxn modelId="{A18B525F-CE41-479A-9E06-1EA8280668F6}" type="presOf" srcId="{65E45B08-02A2-43F7-A483-2B5A25C5B24A}" destId="{EEA299D8-AA32-487B-B709-C9B0C55E4502}" srcOrd="1" destOrd="0" presId="urn:microsoft.com/office/officeart/2005/8/layout/vProcess5"/>
    <dgm:cxn modelId="{A2E2B15E-2E84-4D49-B72F-19C22DBCCC52}" type="presOf" srcId="{1D2F63C5-45CC-43BE-84A4-36708DF0DDDB}" destId="{F88EEFEF-404C-4E15-A19E-DD18E27BB33D}" srcOrd="0" destOrd="0" presId="urn:microsoft.com/office/officeart/2005/8/layout/vProcess5"/>
    <dgm:cxn modelId="{48E72761-B8FE-4DC0-BA61-4C3D29F7426C}" type="presOf" srcId="{4347DFC9-C9BB-4D42-B52C-CDDAAD2765F4}" destId="{2AB729A9-C2E5-44C0-97F7-5F3769603863}" srcOrd="0" destOrd="0" presId="urn:microsoft.com/office/officeart/2005/8/layout/vProcess5"/>
    <dgm:cxn modelId="{43BDD358-E505-489E-AD07-8B58AFD3DCEF}" type="presParOf" srcId="{D166647D-0036-4DF2-9325-17E024797A5C}" destId="{938EB535-A2D5-43A0-B0D9-ED86F604169C}" srcOrd="0" destOrd="0" presId="urn:microsoft.com/office/officeart/2005/8/layout/vProcess5"/>
    <dgm:cxn modelId="{6422463A-509A-4A4B-AB8E-01F85894C76F}" type="presParOf" srcId="{D166647D-0036-4DF2-9325-17E024797A5C}" destId="{2AB729A9-C2E5-44C0-97F7-5F3769603863}" srcOrd="1" destOrd="0" presId="urn:microsoft.com/office/officeart/2005/8/layout/vProcess5"/>
    <dgm:cxn modelId="{582183AF-2D70-4914-876D-33EA28C00C45}" type="presParOf" srcId="{D166647D-0036-4DF2-9325-17E024797A5C}" destId="{9AB18643-26A3-42B1-86F4-DDDD3C7E0965}" srcOrd="2" destOrd="0" presId="urn:microsoft.com/office/officeart/2005/8/layout/vProcess5"/>
    <dgm:cxn modelId="{FB569EFC-EA73-4A56-965B-56AA62DD2B0C}" type="presParOf" srcId="{D166647D-0036-4DF2-9325-17E024797A5C}" destId="{313C4F31-401F-4978-B6DD-54619C3415B0}" srcOrd="3" destOrd="0" presId="urn:microsoft.com/office/officeart/2005/8/layout/vProcess5"/>
    <dgm:cxn modelId="{9CFE8AB6-7F41-4E19-BA62-F8B231E35E0D}" type="presParOf" srcId="{D166647D-0036-4DF2-9325-17E024797A5C}" destId="{3F80D720-6779-46BF-A2F7-DB852E3DD469}" srcOrd="4" destOrd="0" presId="urn:microsoft.com/office/officeart/2005/8/layout/vProcess5"/>
    <dgm:cxn modelId="{22DF9347-7584-4918-85AF-4997C5306FA3}" type="presParOf" srcId="{D166647D-0036-4DF2-9325-17E024797A5C}" destId="{F88EEFEF-404C-4E15-A19E-DD18E27BB33D}" srcOrd="5" destOrd="0" presId="urn:microsoft.com/office/officeart/2005/8/layout/vProcess5"/>
    <dgm:cxn modelId="{20018029-43C1-477F-8203-5A1227DCC628}" type="presParOf" srcId="{D166647D-0036-4DF2-9325-17E024797A5C}" destId="{2640BCF7-2B21-492E-A23F-AFC840073C4C}" srcOrd="6" destOrd="0" presId="urn:microsoft.com/office/officeart/2005/8/layout/vProcess5"/>
    <dgm:cxn modelId="{F2940933-2A65-4691-892C-BF2220F29C28}" type="presParOf" srcId="{D166647D-0036-4DF2-9325-17E024797A5C}" destId="{E688F45F-27FB-4E95-B7B6-59F519E56CB2}" srcOrd="7" destOrd="0" presId="urn:microsoft.com/office/officeart/2005/8/layout/vProcess5"/>
    <dgm:cxn modelId="{D3AA1523-0DED-4CF0-BFFE-3FF343484AEC}" type="presParOf" srcId="{D166647D-0036-4DF2-9325-17E024797A5C}" destId="{EEA299D8-AA32-487B-B709-C9B0C55E4502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DBD32F-A221-4487-92AE-002CEAFECBC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E6DEC0C-4D78-490D-B678-E12D7FCC8454}">
      <dgm:prSet phldrT="[Testo]" custT="1"/>
      <dgm:spPr>
        <a:solidFill>
          <a:srgbClr val="8C29A7"/>
        </a:solidFill>
      </dgm:spPr>
      <dgm:t>
        <a:bodyPr/>
        <a:lstStyle/>
        <a:p>
          <a:r>
            <a:rPr lang="it-IT" sz="2400" dirty="0" smtClean="0"/>
            <a:t>Vi sono diverse tipologie di ADR: mediazione, conciliazione, decisorie. Non vi sono evidenze di superiorità di un modello sull’altro</a:t>
          </a:r>
          <a:endParaRPr lang="it-IT" sz="2400" dirty="0"/>
        </a:p>
      </dgm:t>
    </dgm:pt>
    <dgm:pt modelId="{CDA2E420-1777-41A5-B290-B03D8DDE8DC4}" type="parTrans" cxnId="{321210F9-0BD8-4284-9959-98A9BD8A4F43}">
      <dgm:prSet/>
      <dgm:spPr/>
      <dgm:t>
        <a:bodyPr/>
        <a:lstStyle/>
        <a:p>
          <a:endParaRPr lang="it-IT"/>
        </a:p>
      </dgm:t>
    </dgm:pt>
    <dgm:pt modelId="{DF58D099-B40A-4F08-A05D-5D64595DB0BF}" type="sibTrans" cxnId="{321210F9-0BD8-4284-9959-98A9BD8A4F43}">
      <dgm:prSet/>
      <dgm:spPr/>
      <dgm:t>
        <a:bodyPr/>
        <a:lstStyle/>
        <a:p>
          <a:endParaRPr lang="it-IT"/>
        </a:p>
      </dgm:t>
    </dgm:pt>
    <dgm:pt modelId="{C1622485-7540-49C4-A3DA-46BA2D6B5DDD}">
      <dgm:prSet phldrT="[Testo]" custT="1"/>
      <dgm:spPr>
        <a:solidFill>
          <a:srgbClr val="8C29A7"/>
        </a:solidFill>
      </dgm:spPr>
      <dgm:t>
        <a:bodyPr/>
        <a:lstStyle/>
        <a:p>
          <a:r>
            <a:rPr lang="it-IT" sz="2400" dirty="0" smtClean="0"/>
            <a:t>Svolgono diverse funzioni: consulenza (educazione finanziaria), risoluzione controversie, aggregazione dati, pressione sui mercati</a:t>
          </a:r>
          <a:endParaRPr lang="it-IT" sz="2400" dirty="0"/>
        </a:p>
      </dgm:t>
    </dgm:pt>
    <dgm:pt modelId="{AB74CC7B-8981-491E-9837-2D4C1951175C}" type="parTrans" cxnId="{6C36FCE8-6DEF-4FF9-B5D9-B49949E72FF0}">
      <dgm:prSet/>
      <dgm:spPr/>
      <dgm:t>
        <a:bodyPr/>
        <a:lstStyle/>
        <a:p>
          <a:endParaRPr lang="it-IT"/>
        </a:p>
      </dgm:t>
    </dgm:pt>
    <dgm:pt modelId="{63255149-F2D4-4C83-AF3E-2770C1BACCDC}" type="sibTrans" cxnId="{6C36FCE8-6DEF-4FF9-B5D9-B49949E72FF0}">
      <dgm:prSet/>
      <dgm:spPr/>
      <dgm:t>
        <a:bodyPr/>
        <a:lstStyle/>
        <a:p>
          <a:endParaRPr lang="it-IT"/>
        </a:p>
      </dgm:t>
    </dgm:pt>
    <dgm:pt modelId="{C6791BE5-2DAA-4943-A1DB-777FE97DD0EE}">
      <dgm:prSet phldrT="[Testo]" custT="1"/>
      <dgm:spPr>
        <a:solidFill>
          <a:srgbClr val="8C29A7"/>
        </a:solidFill>
      </dgm:spPr>
      <dgm:t>
        <a:bodyPr/>
        <a:lstStyle/>
        <a:p>
          <a:endParaRPr lang="it-IT" sz="2400" dirty="0" smtClean="0"/>
        </a:p>
        <a:p>
          <a:r>
            <a:rPr lang="it-IT" sz="2400" dirty="0" smtClean="0"/>
            <a:t>Per garantire efficacia devono avere alcune caratteristiche :  </a:t>
          </a:r>
          <a:r>
            <a:rPr lang="it-IT" sz="2400" b="1" dirty="0" smtClean="0"/>
            <a:t>visibilità, accessibilità, uso tecnologia, pubblicazione degli esiti, basso costo, rapidità</a:t>
          </a:r>
        </a:p>
        <a:p>
          <a:endParaRPr lang="it-IT" sz="2400" dirty="0"/>
        </a:p>
      </dgm:t>
    </dgm:pt>
    <dgm:pt modelId="{61F8B8DA-6548-4A77-9E33-B3A607A9B1B8}" type="parTrans" cxnId="{1DA7430C-C4AA-4B0E-A15C-07CFB387EDB7}">
      <dgm:prSet/>
      <dgm:spPr/>
      <dgm:t>
        <a:bodyPr/>
        <a:lstStyle/>
        <a:p>
          <a:endParaRPr lang="it-IT"/>
        </a:p>
      </dgm:t>
    </dgm:pt>
    <dgm:pt modelId="{6364746E-2DDB-4F82-9B82-6B99FD01D95C}" type="sibTrans" cxnId="{1DA7430C-C4AA-4B0E-A15C-07CFB387EDB7}">
      <dgm:prSet/>
      <dgm:spPr/>
      <dgm:t>
        <a:bodyPr/>
        <a:lstStyle/>
        <a:p>
          <a:endParaRPr lang="it-IT"/>
        </a:p>
      </dgm:t>
    </dgm:pt>
    <dgm:pt modelId="{0325BECE-0D0F-4643-B3E6-CB771EA4C3D1}" type="pres">
      <dgm:prSet presAssocID="{EEDBD32F-A221-4487-92AE-002CEAFECBC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8B3FBFCD-6FE5-42B2-AE29-08574A402EC0}" type="pres">
      <dgm:prSet presAssocID="{FE6DEC0C-4D78-490D-B678-E12D7FCC8454}" presName="parentLin" presStyleCnt="0"/>
      <dgm:spPr/>
    </dgm:pt>
    <dgm:pt modelId="{FD4F27C7-6851-4BB0-855B-B2B4F7EADC05}" type="pres">
      <dgm:prSet presAssocID="{FE6DEC0C-4D78-490D-B678-E12D7FCC8454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E06E15B3-F8CB-4372-BA7E-F64D78E9426F}" type="pres">
      <dgm:prSet presAssocID="{FE6DEC0C-4D78-490D-B678-E12D7FCC8454}" presName="parentText" presStyleLbl="node1" presStyleIdx="0" presStyleCnt="3" custScaleX="109551" custScaleY="255440" custLinFactX="9428" custLinFactNeighborX="100000" custLinFactNeighborY="-971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814EE38-0E1E-4385-91AD-93CDD81F243A}" type="pres">
      <dgm:prSet presAssocID="{FE6DEC0C-4D78-490D-B678-E12D7FCC8454}" presName="negativeSpace" presStyleCnt="0"/>
      <dgm:spPr/>
    </dgm:pt>
    <dgm:pt modelId="{62D908EB-2FCA-4BF0-8324-2C01DEF2176F}" type="pres">
      <dgm:prSet presAssocID="{FE6DEC0C-4D78-490D-B678-E12D7FCC8454}" presName="childText" presStyleLbl="conFgAcc1" presStyleIdx="0" presStyleCnt="3" custScaleX="100000" custScaleY="83308">
        <dgm:presLayoutVars>
          <dgm:bulletEnabled val="1"/>
        </dgm:presLayoutVars>
      </dgm:prSet>
      <dgm:spPr>
        <a:noFill/>
        <a:ln>
          <a:noFill/>
        </a:ln>
      </dgm:spPr>
      <dgm:t>
        <a:bodyPr/>
        <a:lstStyle/>
        <a:p>
          <a:endParaRPr lang="it-IT"/>
        </a:p>
      </dgm:t>
    </dgm:pt>
    <dgm:pt modelId="{4E8A6C36-D6EE-42E9-A7D1-7DE527149B82}" type="pres">
      <dgm:prSet presAssocID="{DF58D099-B40A-4F08-A05D-5D64595DB0BF}" presName="spaceBetweenRectangles" presStyleCnt="0"/>
      <dgm:spPr/>
    </dgm:pt>
    <dgm:pt modelId="{AEECEB65-151E-4513-8397-2DF51FDC1A85}" type="pres">
      <dgm:prSet presAssocID="{C1622485-7540-49C4-A3DA-46BA2D6B5DDD}" presName="parentLin" presStyleCnt="0"/>
      <dgm:spPr/>
    </dgm:pt>
    <dgm:pt modelId="{009F4736-4E95-4967-8188-2F410C8FCA12}" type="pres">
      <dgm:prSet presAssocID="{C1622485-7540-49C4-A3DA-46BA2D6B5DDD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7B8932A0-F80C-4AE5-B261-BF5A66BC27CF}" type="pres">
      <dgm:prSet presAssocID="{C1622485-7540-49C4-A3DA-46BA2D6B5DDD}" presName="parentText" presStyleLbl="node1" presStyleIdx="1" presStyleCnt="3" custScaleX="110868" custScaleY="282745" custLinFactX="9428" custLinFactNeighborX="100000" custLinFactNeighborY="-843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05FD848-9C75-46A6-87C8-F653CFE17A3A}" type="pres">
      <dgm:prSet presAssocID="{C1622485-7540-49C4-A3DA-46BA2D6B5DDD}" presName="negativeSpace" presStyleCnt="0"/>
      <dgm:spPr/>
    </dgm:pt>
    <dgm:pt modelId="{7EC65F93-9D06-42B6-83D2-90E6F3F2D91B}" type="pres">
      <dgm:prSet presAssocID="{C1622485-7540-49C4-A3DA-46BA2D6B5DDD}" presName="childText" presStyleLbl="conFgAcc1" presStyleIdx="1" presStyleCnt="3">
        <dgm:presLayoutVars>
          <dgm:bulletEnabled val="1"/>
        </dgm:presLayoutVars>
      </dgm:prSet>
      <dgm:spPr>
        <a:noFill/>
        <a:ln>
          <a:noFill/>
        </a:ln>
      </dgm:spPr>
      <dgm:t>
        <a:bodyPr/>
        <a:lstStyle/>
        <a:p>
          <a:endParaRPr lang="it-IT"/>
        </a:p>
      </dgm:t>
    </dgm:pt>
    <dgm:pt modelId="{2C36D15E-DEDE-44CF-A51C-3DB3A690BAA9}" type="pres">
      <dgm:prSet presAssocID="{63255149-F2D4-4C83-AF3E-2770C1BACCDC}" presName="spaceBetweenRectangles" presStyleCnt="0"/>
      <dgm:spPr/>
    </dgm:pt>
    <dgm:pt modelId="{BEE8D45C-E260-4876-BADA-36E3DFB5C76B}" type="pres">
      <dgm:prSet presAssocID="{C6791BE5-2DAA-4943-A1DB-777FE97DD0EE}" presName="parentLin" presStyleCnt="0"/>
      <dgm:spPr/>
    </dgm:pt>
    <dgm:pt modelId="{E08ECD8D-2C76-4B6A-BFF6-75566CF8EB02}" type="pres">
      <dgm:prSet presAssocID="{C6791BE5-2DAA-4943-A1DB-777FE97DD0EE}" presName="parentLeftMargin" presStyleLbl="node1" presStyleIdx="1" presStyleCnt="3"/>
      <dgm:spPr/>
      <dgm:t>
        <a:bodyPr/>
        <a:lstStyle/>
        <a:p>
          <a:endParaRPr lang="it-IT"/>
        </a:p>
      </dgm:t>
    </dgm:pt>
    <dgm:pt modelId="{216B4406-04CD-4782-8D4A-5A2A72BCDC6B}" type="pres">
      <dgm:prSet presAssocID="{C6791BE5-2DAA-4943-A1DB-777FE97DD0EE}" presName="parentText" presStyleLbl="node1" presStyleIdx="2" presStyleCnt="3" custScaleX="111548" custScaleY="333396" custLinFactX="9405" custLinFactNeighborX="100000" custLinFactNeighborY="-2871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BC79F1C-299F-479A-AD06-7DC44498EFDA}" type="pres">
      <dgm:prSet presAssocID="{C6791BE5-2DAA-4943-A1DB-777FE97DD0EE}" presName="negativeSpace" presStyleCnt="0"/>
      <dgm:spPr/>
    </dgm:pt>
    <dgm:pt modelId="{4520C028-7CE3-45BA-917C-11339CE98706}" type="pres">
      <dgm:prSet presAssocID="{C6791BE5-2DAA-4943-A1DB-777FE97DD0EE}" presName="childText" presStyleLbl="conFgAcc1" presStyleIdx="2" presStyleCnt="3">
        <dgm:presLayoutVars>
          <dgm:bulletEnabled val="1"/>
        </dgm:presLayoutVars>
      </dgm:prSet>
      <dgm:spPr>
        <a:noFill/>
        <a:ln>
          <a:noFill/>
        </a:ln>
      </dgm:spPr>
      <dgm:t>
        <a:bodyPr/>
        <a:lstStyle/>
        <a:p>
          <a:endParaRPr lang="it-IT"/>
        </a:p>
      </dgm:t>
    </dgm:pt>
  </dgm:ptLst>
  <dgm:cxnLst>
    <dgm:cxn modelId="{1C37E041-E24D-4A85-B781-F3417F842DE8}" type="presOf" srcId="{FE6DEC0C-4D78-490D-B678-E12D7FCC8454}" destId="{FD4F27C7-6851-4BB0-855B-B2B4F7EADC05}" srcOrd="0" destOrd="0" presId="urn:microsoft.com/office/officeart/2005/8/layout/list1"/>
    <dgm:cxn modelId="{B7398121-E967-48A7-AD1B-399DBDBB3D20}" type="presOf" srcId="{C1622485-7540-49C4-A3DA-46BA2D6B5DDD}" destId="{009F4736-4E95-4967-8188-2F410C8FCA12}" srcOrd="0" destOrd="0" presId="urn:microsoft.com/office/officeart/2005/8/layout/list1"/>
    <dgm:cxn modelId="{57D51DA2-D04E-4D8B-A5A2-71F80BED71B8}" type="presOf" srcId="{C1622485-7540-49C4-A3DA-46BA2D6B5DDD}" destId="{7B8932A0-F80C-4AE5-B261-BF5A66BC27CF}" srcOrd="1" destOrd="0" presId="urn:microsoft.com/office/officeart/2005/8/layout/list1"/>
    <dgm:cxn modelId="{1DA7430C-C4AA-4B0E-A15C-07CFB387EDB7}" srcId="{EEDBD32F-A221-4487-92AE-002CEAFECBC6}" destId="{C6791BE5-2DAA-4943-A1DB-777FE97DD0EE}" srcOrd="2" destOrd="0" parTransId="{61F8B8DA-6548-4A77-9E33-B3A607A9B1B8}" sibTransId="{6364746E-2DDB-4F82-9B82-6B99FD01D95C}"/>
    <dgm:cxn modelId="{F36E89F6-8A8C-46DC-AA8E-3C5404E8F633}" type="presOf" srcId="{C6791BE5-2DAA-4943-A1DB-777FE97DD0EE}" destId="{216B4406-04CD-4782-8D4A-5A2A72BCDC6B}" srcOrd="1" destOrd="0" presId="urn:microsoft.com/office/officeart/2005/8/layout/list1"/>
    <dgm:cxn modelId="{321210F9-0BD8-4284-9959-98A9BD8A4F43}" srcId="{EEDBD32F-A221-4487-92AE-002CEAFECBC6}" destId="{FE6DEC0C-4D78-490D-B678-E12D7FCC8454}" srcOrd="0" destOrd="0" parTransId="{CDA2E420-1777-41A5-B290-B03D8DDE8DC4}" sibTransId="{DF58D099-B40A-4F08-A05D-5D64595DB0BF}"/>
    <dgm:cxn modelId="{6C36FCE8-6DEF-4FF9-B5D9-B49949E72FF0}" srcId="{EEDBD32F-A221-4487-92AE-002CEAFECBC6}" destId="{C1622485-7540-49C4-A3DA-46BA2D6B5DDD}" srcOrd="1" destOrd="0" parTransId="{AB74CC7B-8981-491E-9837-2D4C1951175C}" sibTransId="{63255149-F2D4-4C83-AF3E-2770C1BACCDC}"/>
    <dgm:cxn modelId="{638D2D5A-33E6-4496-ACB9-6AFBF3F92706}" type="presOf" srcId="{FE6DEC0C-4D78-490D-B678-E12D7FCC8454}" destId="{E06E15B3-F8CB-4372-BA7E-F64D78E9426F}" srcOrd="1" destOrd="0" presId="urn:microsoft.com/office/officeart/2005/8/layout/list1"/>
    <dgm:cxn modelId="{F5EC72C8-7BDD-45BF-AA8D-2D05718E2960}" type="presOf" srcId="{C6791BE5-2DAA-4943-A1DB-777FE97DD0EE}" destId="{E08ECD8D-2C76-4B6A-BFF6-75566CF8EB02}" srcOrd="0" destOrd="0" presId="urn:microsoft.com/office/officeart/2005/8/layout/list1"/>
    <dgm:cxn modelId="{A7772C27-005F-40CD-AC6C-99F5A46B6B06}" type="presOf" srcId="{EEDBD32F-A221-4487-92AE-002CEAFECBC6}" destId="{0325BECE-0D0F-4643-B3E6-CB771EA4C3D1}" srcOrd="0" destOrd="0" presId="urn:microsoft.com/office/officeart/2005/8/layout/list1"/>
    <dgm:cxn modelId="{FCF8CF81-A1BC-4AA3-BEEA-F6B3157B2F9B}" type="presParOf" srcId="{0325BECE-0D0F-4643-B3E6-CB771EA4C3D1}" destId="{8B3FBFCD-6FE5-42B2-AE29-08574A402EC0}" srcOrd="0" destOrd="0" presId="urn:microsoft.com/office/officeart/2005/8/layout/list1"/>
    <dgm:cxn modelId="{F7660D22-1B50-4B4C-A7B0-572647F368D5}" type="presParOf" srcId="{8B3FBFCD-6FE5-42B2-AE29-08574A402EC0}" destId="{FD4F27C7-6851-4BB0-855B-B2B4F7EADC05}" srcOrd="0" destOrd="0" presId="urn:microsoft.com/office/officeart/2005/8/layout/list1"/>
    <dgm:cxn modelId="{AD2C7EF4-95CB-4BA4-BE9E-AEAE1C37854A}" type="presParOf" srcId="{8B3FBFCD-6FE5-42B2-AE29-08574A402EC0}" destId="{E06E15B3-F8CB-4372-BA7E-F64D78E9426F}" srcOrd="1" destOrd="0" presId="urn:microsoft.com/office/officeart/2005/8/layout/list1"/>
    <dgm:cxn modelId="{FB6DC087-A756-4C93-8DCC-F7759DFC394D}" type="presParOf" srcId="{0325BECE-0D0F-4643-B3E6-CB771EA4C3D1}" destId="{B814EE38-0E1E-4385-91AD-93CDD81F243A}" srcOrd="1" destOrd="0" presId="urn:microsoft.com/office/officeart/2005/8/layout/list1"/>
    <dgm:cxn modelId="{43886AB7-3415-43BF-8CF2-4CF6D4F78E66}" type="presParOf" srcId="{0325BECE-0D0F-4643-B3E6-CB771EA4C3D1}" destId="{62D908EB-2FCA-4BF0-8324-2C01DEF2176F}" srcOrd="2" destOrd="0" presId="urn:microsoft.com/office/officeart/2005/8/layout/list1"/>
    <dgm:cxn modelId="{471BA562-6259-4360-8A9B-3AA271FF3ED8}" type="presParOf" srcId="{0325BECE-0D0F-4643-B3E6-CB771EA4C3D1}" destId="{4E8A6C36-D6EE-42E9-A7D1-7DE527149B82}" srcOrd="3" destOrd="0" presId="urn:microsoft.com/office/officeart/2005/8/layout/list1"/>
    <dgm:cxn modelId="{638FB2C1-09E1-472E-BE1A-9073514FA8D0}" type="presParOf" srcId="{0325BECE-0D0F-4643-B3E6-CB771EA4C3D1}" destId="{AEECEB65-151E-4513-8397-2DF51FDC1A85}" srcOrd="4" destOrd="0" presId="urn:microsoft.com/office/officeart/2005/8/layout/list1"/>
    <dgm:cxn modelId="{4ADDBE40-E1F5-402E-8DC9-170AEE314D39}" type="presParOf" srcId="{AEECEB65-151E-4513-8397-2DF51FDC1A85}" destId="{009F4736-4E95-4967-8188-2F410C8FCA12}" srcOrd="0" destOrd="0" presId="urn:microsoft.com/office/officeart/2005/8/layout/list1"/>
    <dgm:cxn modelId="{04EB65F9-5CCC-4BDE-A5B0-50243C45E57C}" type="presParOf" srcId="{AEECEB65-151E-4513-8397-2DF51FDC1A85}" destId="{7B8932A0-F80C-4AE5-B261-BF5A66BC27CF}" srcOrd="1" destOrd="0" presId="urn:microsoft.com/office/officeart/2005/8/layout/list1"/>
    <dgm:cxn modelId="{50156F72-B05F-443B-A8E3-8BE29EF38110}" type="presParOf" srcId="{0325BECE-0D0F-4643-B3E6-CB771EA4C3D1}" destId="{D05FD848-9C75-46A6-87C8-F653CFE17A3A}" srcOrd="5" destOrd="0" presId="urn:microsoft.com/office/officeart/2005/8/layout/list1"/>
    <dgm:cxn modelId="{6C794A7B-D23F-478D-A196-EDA6BE84F4CB}" type="presParOf" srcId="{0325BECE-0D0F-4643-B3E6-CB771EA4C3D1}" destId="{7EC65F93-9D06-42B6-83D2-90E6F3F2D91B}" srcOrd="6" destOrd="0" presId="urn:microsoft.com/office/officeart/2005/8/layout/list1"/>
    <dgm:cxn modelId="{4DF3447B-9A55-4A51-AD73-F5B76A99DEA2}" type="presParOf" srcId="{0325BECE-0D0F-4643-B3E6-CB771EA4C3D1}" destId="{2C36D15E-DEDE-44CF-A51C-3DB3A690BAA9}" srcOrd="7" destOrd="0" presId="urn:microsoft.com/office/officeart/2005/8/layout/list1"/>
    <dgm:cxn modelId="{0A0EB8EA-8862-49DA-8040-19DA3E9150F8}" type="presParOf" srcId="{0325BECE-0D0F-4643-B3E6-CB771EA4C3D1}" destId="{BEE8D45C-E260-4876-BADA-36E3DFB5C76B}" srcOrd="8" destOrd="0" presId="urn:microsoft.com/office/officeart/2005/8/layout/list1"/>
    <dgm:cxn modelId="{9BBC273D-0A96-4859-B087-A764AF4035E9}" type="presParOf" srcId="{BEE8D45C-E260-4876-BADA-36E3DFB5C76B}" destId="{E08ECD8D-2C76-4B6A-BFF6-75566CF8EB02}" srcOrd="0" destOrd="0" presId="urn:microsoft.com/office/officeart/2005/8/layout/list1"/>
    <dgm:cxn modelId="{BD0B8513-06BC-493F-89A7-383156320909}" type="presParOf" srcId="{BEE8D45C-E260-4876-BADA-36E3DFB5C76B}" destId="{216B4406-04CD-4782-8D4A-5A2A72BCDC6B}" srcOrd="1" destOrd="0" presId="urn:microsoft.com/office/officeart/2005/8/layout/list1"/>
    <dgm:cxn modelId="{CFC933AA-AD0B-43CB-AE58-E02900080B6D}" type="presParOf" srcId="{0325BECE-0D0F-4643-B3E6-CB771EA4C3D1}" destId="{BBC79F1C-299F-479A-AD06-7DC44498EFDA}" srcOrd="9" destOrd="0" presId="urn:microsoft.com/office/officeart/2005/8/layout/list1"/>
    <dgm:cxn modelId="{020C8C9B-EB9C-4367-ADC6-D0C51993DC8E}" type="presParOf" srcId="{0325BECE-0D0F-4643-B3E6-CB771EA4C3D1}" destId="{4520C028-7CE3-45BA-917C-11339CE9870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151E5B3-350D-4B0C-96A3-B056637D01AE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C7C09D1-8E3E-4B96-BC39-491779B5EBE2}">
      <dgm:prSet phldrT="[Testo]" custT="1"/>
      <dgm:spPr>
        <a:solidFill>
          <a:srgbClr val="8C29A7"/>
        </a:solidFill>
      </dgm:spPr>
      <dgm:t>
        <a:bodyPr lIns="0" tIns="0" rIns="0" bIns="0"/>
        <a:lstStyle/>
        <a:p>
          <a:r>
            <a:rPr lang="it-IT" sz="2400" dirty="0" smtClean="0"/>
            <a:t>Vincolante</a:t>
          </a:r>
          <a:endParaRPr lang="it-IT" sz="2400" dirty="0"/>
        </a:p>
      </dgm:t>
    </dgm:pt>
    <dgm:pt modelId="{D9FAA16D-A261-433D-A9D5-B50216F669DD}" type="parTrans" cxnId="{03C7DF9B-6CF4-4B8B-B2B4-8BE49F4F5F46}">
      <dgm:prSet/>
      <dgm:spPr/>
      <dgm:t>
        <a:bodyPr/>
        <a:lstStyle/>
        <a:p>
          <a:endParaRPr lang="it-IT" sz="2400"/>
        </a:p>
      </dgm:t>
    </dgm:pt>
    <dgm:pt modelId="{BA15EBC8-A891-4EB4-A1AD-35B8A757E84C}" type="sibTrans" cxnId="{03C7DF9B-6CF4-4B8B-B2B4-8BE49F4F5F46}">
      <dgm:prSet custT="1"/>
      <dgm:spPr>
        <a:solidFill>
          <a:srgbClr val="8C29A7"/>
        </a:solidFill>
      </dgm:spPr>
      <dgm:t>
        <a:bodyPr/>
        <a:lstStyle/>
        <a:p>
          <a:r>
            <a:rPr lang="it-IT" sz="2400" dirty="0" smtClean="0"/>
            <a:t>Copre tutti i settori finanziari</a:t>
          </a:r>
          <a:endParaRPr lang="it-IT" sz="2400" dirty="0"/>
        </a:p>
      </dgm:t>
    </dgm:pt>
    <dgm:pt modelId="{8F1B14F7-22E7-4543-B1E9-DEA1DA0F85FE}">
      <dgm:prSet phldrT="[Testo]" custT="1"/>
      <dgm:spPr>
        <a:solidFill>
          <a:srgbClr val="8C29A7"/>
        </a:solidFill>
      </dgm:spPr>
      <dgm:t>
        <a:bodyPr lIns="0" tIns="0" rIns="0" bIns="0"/>
        <a:lstStyle/>
        <a:p>
          <a:r>
            <a:rPr lang="it-IT" sz="2400" dirty="0" smtClean="0"/>
            <a:t>Pubblico e indipendente</a:t>
          </a:r>
          <a:endParaRPr lang="it-IT" sz="2400" dirty="0"/>
        </a:p>
      </dgm:t>
    </dgm:pt>
    <dgm:pt modelId="{AC0ED39C-1D7D-464D-8C47-6BEBCACA66F5}" type="parTrans" cxnId="{8348309F-149A-44EA-B183-05D26B980B41}">
      <dgm:prSet/>
      <dgm:spPr/>
      <dgm:t>
        <a:bodyPr/>
        <a:lstStyle/>
        <a:p>
          <a:endParaRPr lang="it-IT" sz="2400"/>
        </a:p>
      </dgm:t>
    </dgm:pt>
    <dgm:pt modelId="{0DD1F626-99CC-4EE1-A63F-5D3764E02648}" type="sibTrans" cxnId="{8348309F-149A-44EA-B183-05D26B980B41}">
      <dgm:prSet custT="1"/>
      <dgm:spPr>
        <a:solidFill>
          <a:srgbClr val="8C29A7"/>
        </a:solidFill>
      </dgm:spPr>
      <dgm:t>
        <a:bodyPr/>
        <a:lstStyle/>
        <a:p>
          <a:r>
            <a:rPr lang="it-IT" sz="2400" smtClean="0"/>
            <a:t>Conciliativo</a:t>
          </a:r>
          <a:endParaRPr lang="it-IT" sz="2400" dirty="0"/>
        </a:p>
      </dgm:t>
    </dgm:pt>
    <dgm:pt modelId="{9FBA4E98-37B8-4042-B26E-85FCA215E5EB}">
      <dgm:prSet phldrT="[Testo]" custT="1"/>
      <dgm:spPr>
        <a:solidFill>
          <a:srgbClr val="8C29A7"/>
        </a:solidFill>
      </dgm:spPr>
      <dgm:t>
        <a:bodyPr/>
        <a:lstStyle/>
        <a:p>
          <a:r>
            <a:rPr lang="it-IT" sz="2400" dirty="0" smtClean="0"/>
            <a:t>Gratuito</a:t>
          </a:r>
          <a:endParaRPr lang="it-IT" sz="2400" dirty="0"/>
        </a:p>
      </dgm:t>
    </dgm:pt>
    <dgm:pt modelId="{2BB748C3-6154-4F79-B40C-FEC97494EBB7}" type="parTrans" cxnId="{392CCB73-A70E-4ADA-BCEB-BE4FAD8AFE7A}">
      <dgm:prSet/>
      <dgm:spPr/>
      <dgm:t>
        <a:bodyPr/>
        <a:lstStyle/>
        <a:p>
          <a:endParaRPr lang="it-IT" sz="2400"/>
        </a:p>
      </dgm:t>
    </dgm:pt>
    <dgm:pt modelId="{8888F481-CE1D-46E8-B843-7AC3F2AD3480}" type="sibTrans" cxnId="{392CCB73-A70E-4ADA-BCEB-BE4FAD8AFE7A}">
      <dgm:prSet custT="1"/>
      <dgm:spPr>
        <a:solidFill>
          <a:srgbClr val="8C29A7"/>
        </a:solidFill>
      </dgm:spPr>
      <dgm:t>
        <a:bodyPr/>
        <a:lstStyle/>
        <a:p>
          <a:r>
            <a:rPr lang="it-IT" sz="2400" smtClean="0"/>
            <a:t>Decisorio</a:t>
          </a:r>
          <a:endParaRPr lang="it-IT" sz="2400" dirty="0"/>
        </a:p>
      </dgm:t>
    </dgm:pt>
    <dgm:pt modelId="{9532E7EB-D632-488C-93CF-598300567B2E}" type="pres">
      <dgm:prSet presAssocID="{8151E5B3-350D-4B0C-96A3-B056637D01AE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EC99060F-C25D-4B96-9A65-04A4BE840BAC}" type="pres">
      <dgm:prSet presAssocID="{2C7C09D1-8E3E-4B96-BC39-491779B5EBE2}" presName="composite" presStyleCnt="0"/>
      <dgm:spPr/>
    </dgm:pt>
    <dgm:pt modelId="{7425D43D-C3F3-4E5E-896E-8416A2B744D8}" type="pres">
      <dgm:prSet presAssocID="{2C7C09D1-8E3E-4B96-BC39-491779B5EBE2}" presName="Parent1" presStyleLbl="node1" presStyleIdx="0" presStyleCnt="6" custScaleX="187822" custScaleY="76502" custLinFactNeighborX="68325" custLinFactNeighborY="-1198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F42E2CA-53EC-4142-B699-4781CF1B58F7}" type="pres">
      <dgm:prSet presAssocID="{2C7C09D1-8E3E-4B96-BC39-491779B5EBE2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71EF3F1-CF89-463B-A784-62B181EB8513}" type="pres">
      <dgm:prSet presAssocID="{2C7C09D1-8E3E-4B96-BC39-491779B5EBE2}" presName="BalanceSpacing" presStyleCnt="0"/>
      <dgm:spPr/>
    </dgm:pt>
    <dgm:pt modelId="{B87FA5BA-6DD3-4823-AEC6-5B1671196050}" type="pres">
      <dgm:prSet presAssocID="{2C7C09D1-8E3E-4B96-BC39-491779B5EBE2}" presName="BalanceSpacing1" presStyleCnt="0"/>
      <dgm:spPr/>
    </dgm:pt>
    <dgm:pt modelId="{A83EC896-C649-4F61-B751-9BB793C4C646}" type="pres">
      <dgm:prSet presAssocID="{BA15EBC8-A891-4EB4-A1AD-35B8A757E84C}" presName="Accent1Text" presStyleLbl="node1" presStyleIdx="1" presStyleCnt="6" custScaleX="187822" custScaleY="76502" custLinFactNeighborX="-24297" custLinFactNeighborY="-11987"/>
      <dgm:spPr/>
      <dgm:t>
        <a:bodyPr/>
        <a:lstStyle/>
        <a:p>
          <a:endParaRPr lang="it-IT"/>
        </a:p>
      </dgm:t>
    </dgm:pt>
    <dgm:pt modelId="{8889021E-9405-4C69-A526-D6CE69B8F7C0}" type="pres">
      <dgm:prSet presAssocID="{BA15EBC8-A891-4EB4-A1AD-35B8A757E84C}" presName="spaceBetweenRectangles" presStyleCnt="0"/>
      <dgm:spPr/>
    </dgm:pt>
    <dgm:pt modelId="{5DBDB25E-2AA3-4DCF-B553-4754DFD0C594}" type="pres">
      <dgm:prSet presAssocID="{8F1B14F7-22E7-4543-B1E9-DEA1DA0F85FE}" presName="composite" presStyleCnt="0"/>
      <dgm:spPr/>
    </dgm:pt>
    <dgm:pt modelId="{3BC31C5E-4AE6-40D8-82C2-E71372050497}" type="pres">
      <dgm:prSet presAssocID="{8F1B14F7-22E7-4543-B1E9-DEA1DA0F85FE}" presName="Parent1" presStyleLbl="node1" presStyleIdx="2" presStyleCnt="6" custScaleX="187822" custScaleY="76502" custLinFactNeighborX="-78090" custLinFactNeighborY="-200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5E123E5-CDF1-4F88-BE44-0568E4CC51AE}" type="pres">
      <dgm:prSet presAssocID="{8F1B14F7-22E7-4543-B1E9-DEA1DA0F85FE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B685BDB-EB3B-415F-B0BF-F52870B0AC3A}" type="pres">
      <dgm:prSet presAssocID="{8F1B14F7-22E7-4543-B1E9-DEA1DA0F85FE}" presName="BalanceSpacing" presStyleCnt="0"/>
      <dgm:spPr/>
    </dgm:pt>
    <dgm:pt modelId="{82ABA09B-AEE1-4510-9A20-2D6C0B2C9833}" type="pres">
      <dgm:prSet presAssocID="{8F1B14F7-22E7-4543-B1E9-DEA1DA0F85FE}" presName="BalanceSpacing1" presStyleCnt="0"/>
      <dgm:spPr/>
    </dgm:pt>
    <dgm:pt modelId="{982DBF7A-A4AD-4270-A2ED-9CB72D109FFA}" type="pres">
      <dgm:prSet presAssocID="{0DD1F626-99CC-4EE1-A63F-5D3764E02648}" presName="Accent1Text" presStyleLbl="node1" presStyleIdx="3" presStyleCnt="6" custScaleX="187822" custScaleY="76502" custLinFactNeighborX="14532" custLinFactNeighborY="-2004"/>
      <dgm:spPr/>
      <dgm:t>
        <a:bodyPr/>
        <a:lstStyle/>
        <a:p>
          <a:endParaRPr lang="it-IT"/>
        </a:p>
      </dgm:t>
    </dgm:pt>
    <dgm:pt modelId="{96A34E74-21AC-4A8D-94C7-32E33F9B6880}" type="pres">
      <dgm:prSet presAssocID="{0DD1F626-99CC-4EE1-A63F-5D3764E02648}" presName="spaceBetweenRectangles" presStyleCnt="0"/>
      <dgm:spPr/>
    </dgm:pt>
    <dgm:pt modelId="{0B5142D8-5A04-4E92-836F-323681E3223E}" type="pres">
      <dgm:prSet presAssocID="{9FBA4E98-37B8-4042-B26E-85FCA215E5EB}" presName="composite" presStyleCnt="0"/>
      <dgm:spPr/>
    </dgm:pt>
    <dgm:pt modelId="{3D5918EB-C97C-4049-B74B-252BB6761DCA}" type="pres">
      <dgm:prSet presAssocID="{9FBA4E98-37B8-4042-B26E-85FCA215E5EB}" presName="Parent1" presStyleLbl="node1" presStyleIdx="4" presStyleCnt="6" custScaleX="187822" custScaleY="76502" custLinFactNeighborX="68325" custLinFactNeighborY="454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69591D8-7699-468C-BAC7-59A7DB6C326E}" type="pres">
      <dgm:prSet presAssocID="{9FBA4E98-37B8-4042-B26E-85FCA215E5EB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265A779-AC2E-495B-9D45-465CEA1BDFC6}" type="pres">
      <dgm:prSet presAssocID="{9FBA4E98-37B8-4042-B26E-85FCA215E5EB}" presName="BalanceSpacing" presStyleCnt="0"/>
      <dgm:spPr/>
    </dgm:pt>
    <dgm:pt modelId="{DA2C4524-EFF7-4B7B-B05E-EE8D8A0F0A1D}" type="pres">
      <dgm:prSet presAssocID="{9FBA4E98-37B8-4042-B26E-85FCA215E5EB}" presName="BalanceSpacing1" presStyleCnt="0"/>
      <dgm:spPr/>
    </dgm:pt>
    <dgm:pt modelId="{12209627-9C8A-4E86-867D-2910F00077D6}" type="pres">
      <dgm:prSet presAssocID="{8888F481-CE1D-46E8-B843-7AC3F2AD3480}" presName="Accent1Text" presStyleLbl="node1" presStyleIdx="5" presStyleCnt="6" custScaleX="187822" custScaleY="76502" custLinFactNeighborX="-24297" custLinFactNeighborY="4542"/>
      <dgm:spPr/>
      <dgm:t>
        <a:bodyPr/>
        <a:lstStyle/>
        <a:p>
          <a:endParaRPr lang="it-IT"/>
        </a:p>
      </dgm:t>
    </dgm:pt>
  </dgm:ptLst>
  <dgm:cxnLst>
    <dgm:cxn modelId="{03C7DF9B-6CF4-4B8B-B2B4-8BE49F4F5F46}" srcId="{8151E5B3-350D-4B0C-96A3-B056637D01AE}" destId="{2C7C09D1-8E3E-4B96-BC39-491779B5EBE2}" srcOrd="0" destOrd="0" parTransId="{D9FAA16D-A261-433D-A9D5-B50216F669DD}" sibTransId="{BA15EBC8-A891-4EB4-A1AD-35B8A757E84C}"/>
    <dgm:cxn modelId="{A99B77D2-B88E-4865-8A80-5A36CB280B5D}" type="presOf" srcId="{0DD1F626-99CC-4EE1-A63F-5D3764E02648}" destId="{982DBF7A-A4AD-4270-A2ED-9CB72D109FFA}" srcOrd="0" destOrd="0" presId="urn:microsoft.com/office/officeart/2008/layout/AlternatingHexagons"/>
    <dgm:cxn modelId="{5D4E5A46-7F4D-4C37-8B36-140E450A2526}" type="presOf" srcId="{8888F481-CE1D-46E8-B843-7AC3F2AD3480}" destId="{12209627-9C8A-4E86-867D-2910F00077D6}" srcOrd="0" destOrd="0" presId="urn:microsoft.com/office/officeart/2008/layout/AlternatingHexagons"/>
    <dgm:cxn modelId="{E8D79091-2E7A-4916-BB73-2C67F602ECBE}" type="presOf" srcId="{2C7C09D1-8E3E-4B96-BC39-491779B5EBE2}" destId="{7425D43D-C3F3-4E5E-896E-8416A2B744D8}" srcOrd="0" destOrd="0" presId="urn:microsoft.com/office/officeart/2008/layout/AlternatingHexagons"/>
    <dgm:cxn modelId="{A0FA723B-9042-43F1-8184-0A57F929F488}" type="presOf" srcId="{8F1B14F7-22E7-4543-B1E9-DEA1DA0F85FE}" destId="{3BC31C5E-4AE6-40D8-82C2-E71372050497}" srcOrd="0" destOrd="0" presId="urn:microsoft.com/office/officeart/2008/layout/AlternatingHexagons"/>
    <dgm:cxn modelId="{78DB6535-5063-4F82-9DF0-89B01A08D2A8}" type="presOf" srcId="{8151E5B3-350D-4B0C-96A3-B056637D01AE}" destId="{9532E7EB-D632-488C-93CF-598300567B2E}" srcOrd="0" destOrd="0" presId="urn:microsoft.com/office/officeart/2008/layout/AlternatingHexagons"/>
    <dgm:cxn modelId="{E75C66CD-E3D9-4E2E-9AEC-143D4E0EC6E3}" type="presOf" srcId="{9FBA4E98-37B8-4042-B26E-85FCA215E5EB}" destId="{3D5918EB-C97C-4049-B74B-252BB6761DCA}" srcOrd="0" destOrd="0" presId="urn:microsoft.com/office/officeart/2008/layout/AlternatingHexagons"/>
    <dgm:cxn modelId="{392CCB73-A70E-4ADA-BCEB-BE4FAD8AFE7A}" srcId="{8151E5B3-350D-4B0C-96A3-B056637D01AE}" destId="{9FBA4E98-37B8-4042-B26E-85FCA215E5EB}" srcOrd="2" destOrd="0" parTransId="{2BB748C3-6154-4F79-B40C-FEC97494EBB7}" sibTransId="{8888F481-CE1D-46E8-B843-7AC3F2AD3480}"/>
    <dgm:cxn modelId="{8348309F-149A-44EA-B183-05D26B980B41}" srcId="{8151E5B3-350D-4B0C-96A3-B056637D01AE}" destId="{8F1B14F7-22E7-4543-B1E9-DEA1DA0F85FE}" srcOrd="1" destOrd="0" parTransId="{AC0ED39C-1D7D-464D-8C47-6BEBCACA66F5}" sibTransId="{0DD1F626-99CC-4EE1-A63F-5D3764E02648}"/>
    <dgm:cxn modelId="{AB1B6904-409E-48BF-8391-47B6F1A6CE0B}" type="presOf" srcId="{BA15EBC8-A891-4EB4-A1AD-35B8A757E84C}" destId="{A83EC896-C649-4F61-B751-9BB793C4C646}" srcOrd="0" destOrd="0" presId="urn:microsoft.com/office/officeart/2008/layout/AlternatingHexagons"/>
    <dgm:cxn modelId="{94E5C5F0-194D-4339-A290-D0DF398696C8}" type="presParOf" srcId="{9532E7EB-D632-488C-93CF-598300567B2E}" destId="{EC99060F-C25D-4B96-9A65-04A4BE840BAC}" srcOrd="0" destOrd="0" presId="urn:microsoft.com/office/officeart/2008/layout/AlternatingHexagons"/>
    <dgm:cxn modelId="{0A26775C-C57E-493E-9A9B-9398003F905C}" type="presParOf" srcId="{EC99060F-C25D-4B96-9A65-04A4BE840BAC}" destId="{7425D43D-C3F3-4E5E-896E-8416A2B744D8}" srcOrd="0" destOrd="0" presId="urn:microsoft.com/office/officeart/2008/layout/AlternatingHexagons"/>
    <dgm:cxn modelId="{65D230B5-0CF9-4672-B417-44E2A4380F43}" type="presParOf" srcId="{EC99060F-C25D-4B96-9A65-04A4BE840BAC}" destId="{FF42E2CA-53EC-4142-B699-4781CF1B58F7}" srcOrd="1" destOrd="0" presId="urn:microsoft.com/office/officeart/2008/layout/AlternatingHexagons"/>
    <dgm:cxn modelId="{73132C3C-3BD8-4C6C-B3F3-3AD5EE81DC18}" type="presParOf" srcId="{EC99060F-C25D-4B96-9A65-04A4BE840BAC}" destId="{A71EF3F1-CF89-463B-A784-62B181EB8513}" srcOrd="2" destOrd="0" presId="urn:microsoft.com/office/officeart/2008/layout/AlternatingHexagons"/>
    <dgm:cxn modelId="{4363172D-B06D-4D53-8701-07E392F9BA13}" type="presParOf" srcId="{EC99060F-C25D-4B96-9A65-04A4BE840BAC}" destId="{B87FA5BA-6DD3-4823-AEC6-5B1671196050}" srcOrd="3" destOrd="0" presId="urn:microsoft.com/office/officeart/2008/layout/AlternatingHexagons"/>
    <dgm:cxn modelId="{E0173559-AB12-47AF-B0CC-4117A7A322AE}" type="presParOf" srcId="{EC99060F-C25D-4B96-9A65-04A4BE840BAC}" destId="{A83EC896-C649-4F61-B751-9BB793C4C646}" srcOrd="4" destOrd="0" presId="urn:microsoft.com/office/officeart/2008/layout/AlternatingHexagons"/>
    <dgm:cxn modelId="{A2A2083C-9C06-4A89-A269-9B1EFC03AD1B}" type="presParOf" srcId="{9532E7EB-D632-488C-93CF-598300567B2E}" destId="{8889021E-9405-4C69-A526-D6CE69B8F7C0}" srcOrd="1" destOrd="0" presId="urn:microsoft.com/office/officeart/2008/layout/AlternatingHexagons"/>
    <dgm:cxn modelId="{A1601338-BD32-48A7-BA5E-F48C750EB95C}" type="presParOf" srcId="{9532E7EB-D632-488C-93CF-598300567B2E}" destId="{5DBDB25E-2AA3-4DCF-B553-4754DFD0C594}" srcOrd="2" destOrd="0" presId="urn:microsoft.com/office/officeart/2008/layout/AlternatingHexagons"/>
    <dgm:cxn modelId="{03D33C92-75FC-4284-B41D-F0B6ECF15197}" type="presParOf" srcId="{5DBDB25E-2AA3-4DCF-B553-4754DFD0C594}" destId="{3BC31C5E-4AE6-40D8-82C2-E71372050497}" srcOrd="0" destOrd="0" presId="urn:microsoft.com/office/officeart/2008/layout/AlternatingHexagons"/>
    <dgm:cxn modelId="{6D974E03-3ABD-4F54-8B6A-3B4683BE7F67}" type="presParOf" srcId="{5DBDB25E-2AA3-4DCF-B553-4754DFD0C594}" destId="{A5E123E5-CDF1-4F88-BE44-0568E4CC51AE}" srcOrd="1" destOrd="0" presId="urn:microsoft.com/office/officeart/2008/layout/AlternatingHexagons"/>
    <dgm:cxn modelId="{17DE67BA-041D-45FF-BE1C-7388C3999336}" type="presParOf" srcId="{5DBDB25E-2AA3-4DCF-B553-4754DFD0C594}" destId="{CB685BDB-EB3B-415F-B0BF-F52870B0AC3A}" srcOrd="2" destOrd="0" presId="urn:microsoft.com/office/officeart/2008/layout/AlternatingHexagons"/>
    <dgm:cxn modelId="{675B3C03-0D14-47D3-85F6-58914CB03DF6}" type="presParOf" srcId="{5DBDB25E-2AA3-4DCF-B553-4754DFD0C594}" destId="{82ABA09B-AEE1-4510-9A20-2D6C0B2C9833}" srcOrd="3" destOrd="0" presId="urn:microsoft.com/office/officeart/2008/layout/AlternatingHexagons"/>
    <dgm:cxn modelId="{02D46992-8836-4875-8AEF-38C726B01B66}" type="presParOf" srcId="{5DBDB25E-2AA3-4DCF-B553-4754DFD0C594}" destId="{982DBF7A-A4AD-4270-A2ED-9CB72D109FFA}" srcOrd="4" destOrd="0" presId="urn:microsoft.com/office/officeart/2008/layout/AlternatingHexagons"/>
    <dgm:cxn modelId="{28CB5D1C-52D7-4915-9F15-139E09EF97D4}" type="presParOf" srcId="{9532E7EB-D632-488C-93CF-598300567B2E}" destId="{96A34E74-21AC-4A8D-94C7-32E33F9B6880}" srcOrd="3" destOrd="0" presId="urn:microsoft.com/office/officeart/2008/layout/AlternatingHexagons"/>
    <dgm:cxn modelId="{190F9814-0E73-49CB-813F-2899214E7C44}" type="presParOf" srcId="{9532E7EB-D632-488C-93CF-598300567B2E}" destId="{0B5142D8-5A04-4E92-836F-323681E3223E}" srcOrd="4" destOrd="0" presId="urn:microsoft.com/office/officeart/2008/layout/AlternatingHexagons"/>
    <dgm:cxn modelId="{78AA654C-BF6A-433C-B12B-6C82AD798710}" type="presParOf" srcId="{0B5142D8-5A04-4E92-836F-323681E3223E}" destId="{3D5918EB-C97C-4049-B74B-252BB6761DCA}" srcOrd="0" destOrd="0" presId="urn:microsoft.com/office/officeart/2008/layout/AlternatingHexagons"/>
    <dgm:cxn modelId="{FCA6AC8D-DA89-4E7E-9D43-36B5A885AB46}" type="presParOf" srcId="{0B5142D8-5A04-4E92-836F-323681E3223E}" destId="{469591D8-7699-468C-BAC7-59A7DB6C326E}" srcOrd="1" destOrd="0" presId="urn:microsoft.com/office/officeart/2008/layout/AlternatingHexagons"/>
    <dgm:cxn modelId="{79B5AC2A-738E-4E2C-B86D-2C0B3F696FAC}" type="presParOf" srcId="{0B5142D8-5A04-4E92-836F-323681E3223E}" destId="{8265A779-AC2E-495B-9D45-465CEA1BDFC6}" srcOrd="2" destOrd="0" presId="urn:microsoft.com/office/officeart/2008/layout/AlternatingHexagons"/>
    <dgm:cxn modelId="{3F3A1DD6-EC10-441C-BA80-0EA2E6E1F1A7}" type="presParOf" srcId="{0B5142D8-5A04-4E92-836F-323681E3223E}" destId="{DA2C4524-EFF7-4B7B-B05E-EE8D8A0F0A1D}" srcOrd="3" destOrd="0" presId="urn:microsoft.com/office/officeart/2008/layout/AlternatingHexagons"/>
    <dgm:cxn modelId="{E1A9D910-97FF-4477-9FDE-922E1AFB73D7}" type="presParOf" srcId="{0B5142D8-5A04-4E92-836F-323681E3223E}" destId="{12209627-9C8A-4E86-867D-2910F00077D6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A5EEE01-B943-4426-A4C8-9D6873BC8BF0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F98DF25B-75AF-427E-833E-63533BE4BC9D}">
      <dgm:prSet phldrT="[Testo]" custT="1"/>
      <dgm:spPr>
        <a:solidFill>
          <a:srgbClr val="FFFFCC"/>
        </a:solidFill>
      </dgm:spPr>
      <dgm:t>
        <a:bodyPr/>
        <a:lstStyle/>
        <a:p>
          <a:r>
            <a:rPr lang="it-IT" sz="2000" b="1" dirty="0" smtClean="0">
              <a:solidFill>
                <a:schemeClr val="tx1"/>
              </a:solidFill>
            </a:rPr>
            <a:t>DECISIONE vincolante            (se accettata dal ricorrente)</a:t>
          </a:r>
          <a:endParaRPr lang="it-IT" sz="2000" b="1" dirty="0">
            <a:solidFill>
              <a:schemeClr val="tx1"/>
            </a:solidFill>
          </a:endParaRPr>
        </a:p>
      </dgm:t>
    </dgm:pt>
    <dgm:pt modelId="{2260F8F0-347F-4FC7-8D3F-4F1EF47A9BE2}" type="parTrans" cxnId="{B497102F-2C00-42E8-BE15-ACB87EECAA16}">
      <dgm:prSet/>
      <dgm:spPr/>
      <dgm:t>
        <a:bodyPr/>
        <a:lstStyle/>
        <a:p>
          <a:endParaRPr lang="it-IT"/>
        </a:p>
      </dgm:t>
    </dgm:pt>
    <dgm:pt modelId="{35CC0F95-1C0B-4FD1-8D99-5F630786F687}" type="sibTrans" cxnId="{B497102F-2C00-42E8-BE15-ACB87EECAA16}">
      <dgm:prSet/>
      <dgm:spPr/>
      <dgm:t>
        <a:bodyPr/>
        <a:lstStyle/>
        <a:p>
          <a:endParaRPr lang="it-IT"/>
        </a:p>
      </dgm:t>
    </dgm:pt>
    <dgm:pt modelId="{C022E088-0F67-4E41-8018-C9AD3C518EF4}">
      <dgm:prSet phldrT="[Testo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it-IT" dirty="0" smtClean="0"/>
            <a:t>Esito non soddisfacente: passaggio su impulso di una delle parti  all’Ombudsman (10% di quelle dell’</a:t>
          </a:r>
          <a:r>
            <a:rPr lang="it-IT" dirty="0" err="1" smtClean="0"/>
            <a:t>adjudicator</a:t>
          </a:r>
          <a:r>
            <a:rPr lang="it-IT" dirty="0" smtClean="0"/>
            <a:t>)</a:t>
          </a:r>
          <a:endParaRPr lang="it-IT" dirty="0"/>
        </a:p>
      </dgm:t>
    </dgm:pt>
    <dgm:pt modelId="{AE4B1485-4472-4935-A672-2991B53B6A6E}" type="parTrans" cxnId="{EC972F88-7E5B-4068-BB98-3C1A787FA0FF}">
      <dgm:prSet/>
      <dgm:spPr/>
      <dgm:t>
        <a:bodyPr/>
        <a:lstStyle/>
        <a:p>
          <a:endParaRPr lang="it-IT"/>
        </a:p>
      </dgm:t>
    </dgm:pt>
    <dgm:pt modelId="{6DA5703E-DEAF-4196-B8A5-020E9A4298BB}" type="sibTrans" cxnId="{EC972F88-7E5B-4068-BB98-3C1A787FA0FF}">
      <dgm:prSet/>
      <dgm:spPr/>
      <dgm:t>
        <a:bodyPr/>
        <a:lstStyle/>
        <a:p>
          <a:endParaRPr lang="it-IT"/>
        </a:p>
      </dgm:t>
    </dgm:pt>
    <dgm:pt modelId="{95E3515B-EE40-434D-8193-B82C31723BB8}">
      <dgm:prSet phldrT="[Testo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it-IT" sz="2000" dirty="0" err="1" smtClean="0"/>
            <a:t>Initial</a:t>
          </a:r>
          <a:r>
            <a:rPr lang="it-IT" sz="2000" dirty="0" smtClean="0"/>
            <a:t> </a:t>
          </a:r>
          <a:r>
            <a:rPr lang="it-IT" sz="2000" dirty="0" err="1" smtClean="0"/>
            <a:t>enquiries</a:t>
          </a:r>
          <a:r>
            <a:rPr lang="it-IT" sz="2000" dirty="0" smtClean="0"/>
            <a:t> (richiesta di assistenza e consulenza «preventiva») alla </a:t>
          </a:r>
          <a:r>
            <a:rPr lang="it-IT" sz="2000" dirty="0" err="1" smtClean="0"/>
            <a:t>Customer</a:t>
          </a:r>
          <a:r>
            <a:rPr lang="it-IT" sz="2000" dirty="0" smtClean="0"/>
            <a:t> </a:t>
          </a:r>
          <a:r>
            <a:rPr lang="it-IT" sz="2000" dirty="0" err="1" smtClean="0"/>
            <a:t>Contact</a:t>
          </a:r>
          <a:r>
            <a:rPr lang="it-IT" sz="2000" dirty="0" smtClean="0"/>
            <a:t> </a:t>
          </a:r>
          <a:r>
            <a:rPr lang="it-IT" sz="2000" dirty="0" err="1" smtClean="0"/>
            <a:t>Division</a:t>
          </a:r>
          <a:r>
            <a:rPr lang="it-IT" sz="2000" dirty="0" smtClean="0"/>
            <a:t> (1,7 mln di contestazioni)</a:t>
          </a:r>
          <a:endParaRPr lang="it-IT" sz="2000" dirty="0"/>
        </a:p>
      </dgm:t>
    </dgm:pt>
    <dgm:pt modelId="{23CB23C3-FC7F-497A-A327-C843FAA2D6D5}" type="parTrans" cxnId="{352C2A9B-C702-4B0A-A870-AF76763962D4}">
      <dgm:prSet/>
      <dgm:spPr/>
      <dgm:t>
        <a:bodyPr/>
        <a:lstStyle/>
        <a:p>
          <a:endParaRPr lang="it-IT"/>
        </a:p>
      </dgm:t>
    </dgm:pt>
    <dgm:pt modelId="{AE56C727-697A-4373-A406-70F3E337DAD6}" type="sibTrans" cxnId="{352C2A9B-C702-4B0A-A870-AF76763962D4}">
      <dgm:prSet/>
      <dgm:spPr/>
      <dgm:t>
        <a:bodyPr/>
        <a:lstStyle/>
        <a:p>
          <a:endParaRPr lang="it-IT"/>
        </a:p>
      </dgm:t>
    </dgm:pt>
    <dgm:pt modelId="{B43F6CE7-C084-4CB0-B24F-C61C26D2F43A}">
      <dgm:prSet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it-IT" sz="2000" dirty="0" smtClean="0"/>
            <a:t>Mancata soluzione: passaggio alla fase conciliativa presso «l’</a:t>
          </a:r>
          <a:r>
            <a:rPr lang="it-IT" sz="2000" dirty="0" err="1" smtClean="0"/>
            <a:t>Adjudicator</a:t>
          </a:r>
          <a:r>
            <a:rPr lang="it-IT" sz="2000" dirty="0" smtClean="0"/>
            <a:t>» (1 su 5 delle contestazioni iniziali)</a:t>
          </a:r>
          <a:endParaRPr lang="it-IT" sz="2000" dirty="0"/>
        </a:p>
      </dgm:t>
    </dgm:pt>
    <dgm:pt modelId="{79124BD9-676F-49AA-9B0E-21EC3CC0ECD4}" type="parTrans" cxnId="{A1505E32-3C04-4201-A760-DB6CADA4971C}">
      <dgm:prSet/>
      <dgm:spPr/>
      <dgm:t>
        <a:bodyPr/>
        <a:lstStyle/>
        <a:p>
          <a:endParaRPr lang="it-IT"/>
        </a:p>
      </dgm:t>
    </dgm:pt>
    <dgm:pt modelId="{236B4927-F7EA-4C91-B591-F5A827E529C3}" type="sibTrans" cxnId="{A1505E32-3C04-4201-A760-DB6CADA4971C}">
      <dgm:prSet/>
      <dgm:spPr/>
      <dgm:t>
        <a:bodyPr/>
        <a:lstStyle/>
        <a:p>
          <a:endParaRPr lang="it-IT"/>
        </a:p>
      </dgm:t>
    </dgm:pt>
    <dgm:pt modelId="{B9187E5B-22A8-4550-9EBE-D39EF41918B2}" type="pres">
      <dgm:prSet presAssocID="{EA5EEE01-B943-4426-A4C8-9D6873BC8BF0}" presName="Name0" presStyleCnt="0">
        <dgm:presLayoutVars>
          <dgm:dir/>
          <dgm:animLvl val="lvl"/>
          <dgm:resizeHandles val="exact"/>
        </dgm:presLayoutVars>
      </dgm:prSet>
      <dgm:spPr/>
    </dgm:pt>
    <dgm:pt modelId="{01D9D3B3-3C13-4E9F-AD3A-44D7AC52FBA2}" type="pres">
      <dgm:prSet presAssocID="{F98DF25B-75AF-427E-833E-63533BE4BC9D}" presName="Name8" presStyleCnt="0"/>
      <dgm:spPr/>
    </dgm:pt>
    <dgm:pt modelId="{E9C39CC5-EB0A-49AE-ADB3-B1FB3BCDAB82}" type="pres">
      <dgm:prSet presAssocID="{F98DF25B-75AF-427E-833E-63533BE4BC9D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465F532-44FF-411D-BE46-F4AAC88A9F15}" type="pres">
      <dgm:prSet presAssocID="{F98DF25B-75AF-427E-833E-63533BE4BC9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C67989C-F0E5-4129-80E6-95061166EA65}" type="pres">
      <dgm:prSet presAssocID="{C022E088-0F67-4E41-8018-C9AD3C518EF4}" presName="Name8" presStyleCnt="0"/>
      <dgm:spPr/>
    </dgm:pt>
    <dgm:pt modelId="{66963092-AC52-41EE-90A6-4B6FE782F3E5}" type="pres">
      <dgm:prSet presAssocID="{C022E088-0F67-4E41-8018-C9AD3C518EF4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951A983-E23E-4541-8E2F-0B09A124B7D4}" type="pres">
      <dgm:prSet presAssocID="{C022E088-0F67-4E41-8018-C9AD3C518EF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881C1E6-29E9-418B-9DB1-D6D1584B82E2}" type="pres">
      <dgm:prSet presAssocID="{B43F6CE7-C084-4CB0-B24F-C61C26D2F43A}" presName="Name8" presStyleCnt="0"/>
      <dgm:spPr/>
    </dgm:pt>
    <dgm:pt modelId="{E183AFF7-1A7F-44D6-8A18-4CE9F0DF7A6A}" type="pres">
      <dgm:prSet presAssocID="{B43F6CE7-C084-4CB0-B24F-C61C26D2F43A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FEC7B2F-D5F0-4EEB-B58D-201EF1C95526}" type="pres">
      <dgm:prSet presAssocID="{B43F6CE7-C084-4CB0-B24F-C61C26D2F43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C271685-8D55-4FD2-B9D0-0F07CC11F032}" type="pres">
      <dgm:prSet presAssocID="{95E3515B-EE40-434D-8193-B82C31723BB8}" presName="Name8" presStyleCnt="0"/>
      <dgm:spPr/>
    </dgm:pt>
    <dgm:pt modelId="{4672A019-0B1F-4C0A-B918-73B1208B92A3}" type="pres">
      <dgm:prSet presAssocID="{95E3515B-EE40-434D-8193-B82C31723BB8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AB3662A-6416-4912-95BB-566C212EF0CA}" type="pres">
      <dgm:prSet presAssocID="{95E3515B-EE40-434D-8193-B82C31723BB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5378E66-C14E-4C8E-AB88-BA07E4EFA621}" type="presOf" srcId="{95E3515B-EE40-434D-8193-B82C31723BB8}" destId="{2AB3662A-6416-4912-95BB-566C212EF0CA}" srcOrd="1" destOrd="0" presId="urn:microsoft.com/office/officeart/2005/8/layout/pyramid1"/>
    <dgm:cxn modelId="{EC972F88-7E5B-4068-BB98-3C1A787FA0FF}" srcId="{EA5EEE01-B943-4426-A4C8-9D6873BC8BF0}" destId="{C022E088-0F67-4E41-8018-C9AD3C518EF4}" srcOrd="1" destOrd="0" parTransId="{AE4B1485-4472-4935-A672-2991B53B6A6E}" sibTransId="{6DA5703E-DEAF-4196-B8A5-020E9A4298BB}"/>
    <dgm:cxn modelId="{19A23E1B-AD04-4834-B9E1-59770508B9F1}" type="presOf" srcId="{95E3515B-EE40-434D-8193-B82C31723BB8}" destId="{4672A019-0B1F-4C0A-B918-73B1208B92A3}" srcOrd="0" destOrd="0" presId="urn:microsoft.com/office/officeart/2005/8/layout/pyramid1"/>
    <dgm:cxn modelId="{A1505E32-3C04-4201-A760-DB6CADA4971C}" srcId="{EA5EEE01-B943-4426-A4C8-9D6873BC8BF0}" destId="{B43F6CE7-C084-4CB0-B24F-C61C26D2F43A}" srcOrd="2" destOrd="0" parTransId="{79124BD9-676F-49AA-9B0E-21EC3CC0ECD4}" sibTransId="{236B4927-F7EA-4C91-B591-F5A827E529C3}"/>
    <dgm:cxn modelId="{495EA1A1-302B-4923-A99F-4BFA35D581A4}" type="presOf" srcId="{B43F6CE7-C084-4CB0-B24F-C61C26D2F43A}" destId="{EFEC7B2F-D5F0-4EEB-B58D-201EF1C95526}" srcOrd="1" destOrd="0" presId="urn:microsoft.com/office/officeart/2005/8/layout/pyramid1"/>
    <dgm:cxn modelId="{B5FD98CA-351C-4F4E-BE95-7E49D2E0FFD5}" type="presOf" srcId="{EA5EEE01-B943-4426-A4C8-9D6873BC8BF0}" destId="{B9187E5B-22A8-4550-9EBE-D39EF41918B2}" srcOrd="0" destOrd="0" presId="urn:microsoft.com/office/officeart/2005/8/layout/pyramid1"/>
    <dgm:cxn modelId="{193E5948-C5B3-42D9-9F1D-2D262DDB31FA}" type="presOf" srcId="{C022E088-0F67-4E41-8018-C9AD3C518EF4}" destId="{6951A983-E23E-4541-8E2F-0B09A124B7D4}" srcOrd="1" destOrd="0" presId="urn:microsoft.com/office/officeart/2005/8/layout/pyramid1"/>
    <dgm:cxn modelId="{89812FBC-5DDD-4442-9BCB-308724191369}" type="presOf" srcId="{F98DF25B-75AF-427E-833E-63533BE4BC9D}" destId="{C465F532-44FF-411D-BE46-F4AAC88A9F15}" srcOrd="1" destOrd="0" presId="urn:microsoft.com/office/officeart/2005/8/layout/pyramid1"/>
    <dgm:cxn modelId="{3B093A9B-FAA3-4188-9B84-29A35BADAF0F}" type="presOf" srcId="{C022E088-0F67-4E41-8018-C9AD3C518EF4}" destId="{66963092-AC52-41EE-90A6-4B6FE782F3E5}" srcOrd="0" destOrd="0" presId="urn:microsoft.com/office/officeart/2005/8/layout/pyramid1"/>
    <dgm:cxn modelId="{352C2A9B-C702-4B0A-A870-AF76763962D4}" srcId="{EA5EEE01-B943-4426-A4C8-9D6873BC8BF0}" destId="{95E3515B-EE40-434D-8193-B82C31723BB8}" srcOrd="3" destOrd="0" parTransId="{23CB23C3-FC7F-497A-A327-C843FAA2D6D5}" sibTransId="{AE56C727-697A-4373-A406-70F3E337DAD6}"/>
    <dgm:cxn modelId="{B497102F-2C00-42E8-BE15-ACB87EECAA16}" srcId="{EA5EEE01-B943-4426-A4C8-9D6873BC8BF0}" destId="{F98DF25B-75AF-427E-833E-63533BE4BC9D}" srcOrd="0" destOrd="0" parTransId="{2260F8F0-347F-4FC7-8D3F-4F1EF47A9BE2}" sibTransId="{35CC0F95-1C0B-4FD1-8D99-5F630786F687}"/>
    <dgm:cxn modelId="{F237509A-82AF-4886-9E56-942E9C93372A}" type="presOf" srcId="{F98DF25B-75AF-427E-833E-63533BE4BC9D}" destId="{E9C39CC5-EB0A-49AE-ADB3-B1FB3BCDAB82}" srcOrd="0" destOrd="0" presId="urn:microsoft.com/office/officeart/2005/8/layout/pyramid1"/>
    <dgm:cxn modelId="{DB734081-14D2-4EE9-A46C-CF2978747D4B}" type="presOf" srcId="{B43F6CE7-C084-4CB0-B24F-C61C26D2F43A}" destId="{E183AFF7-1A7F-44D6-8A18-4CE9F0DF7A6A}" srcOrd="0" destOrd="0" presId="urn:microsoft.com/office/officeart/2005/8/layout/pyramid1"/>
    <dgm:cxn modelId="{E47FD85C-BA0A-434E-AF24-94F3AA55E7A7}" type="presParOf" srcId="{B9187E5B-22A8-4550-9EBE-D39EF41918B2}" destId="{01D9D3B3-3C13-4E9F-AD3A-44D7AC52FBA2}" srcOrd="0" destOrd="0" presId="urn:microsoft.com/office/officeart/2005/8/layout/pyramid1"/>
    <dgm:cxn modelId="{D6C75E80-0072-4EF2-B81D-5438719DC582}" type="presParOf" srcId="{01D9D3B3-3C13-4E9F-AD3A-44D7AC52FBA2}" destId="{E9C39CC5-EB0A-49AE-ADB3-B1FB3BCDAB82}" srcOrd="0" destOrd="0" presId="urn:microsoft.com/office/officeart/2005/8/layout/pyramid1"/>
    <dgm:cxn modelId="{428B009C-DFFB-4B66-8939-B753D98D2787}" type="presParOf" srcId="{01D9D3B3-3C13-4E9F-AD3A-44D7AC52FBA2}" destId="{C465F532-44FF-411D-BE46-F4AAC88A9F15}" srcOrd="1" destOrd="0" presId="urn:microsoft.com/office/officeart/2005/8/layout/pyramid1"/>
    <dgm:cxn modelId="{ABFEC137-0A97-4727-BA6F-919EB7FF6E8A}" type="presParOf" srcId="{B9187E5B-22A8-4550-9EBE-D39EF41918B2}" destId="{2C67989C-F0E5-4129-80E6-95061166EA65}" srcOrd="1" destOrd="0" presId="urn:microsoft.com/office/officeart/2005/8/layout/pyramid1"/>
    <dgm:cxn modelId="{25DB454B-6A74-4D0D-90AE-3A7D6827E8E6}" type="presParOf" srcId="{2C67989C-F0E5-4129-80E6-95061166EA65}" destId="{66963092-AC52-41EE-90A6-4B6FE782F3E5}" srcOrd="0" destOrd="0" presId="urn:microsoft.com/office/officeart/2005/8/layout/pyramid1"/>
    <dgm:cxn modelId="{6099CCF8-4C09-4E10-902A-0B0EF9890218}" type="presParOf" srcId="{2C67989C-F0E5-4129-80E6-95061166EA65}" destId="{6951A983-E23E-4541-8E2F-0B09A124B7D4}" srcOrd="1" destOrd="0" presId="urn:microsoft.com/office/officeart/2005/8/layout/pyramid1"/>
    <dgm:cxn modelId="{FE5E8629-FCC0-4D5D-8C99-EF44E8F14F2C}" type="presParOf" srcId="{B9187E5B-22A8-4550-9EBE-D39EF41918B2}" destId="{2881C1E6-29E9-418B-9DB1-D6D1584B82E2}" srcOrd="2" destOrd="0" presId="urn:microsoft.com/office/officeart/2005/8/layout/pyramid1"/>
    <dgm:cxn modelId="{065FB7F0-F8F5-4C25-8FFF-85DEEEBCE062}" type="presParOf" srcId="{2881C1E6-29E9-418B-9DB1-D6D1584B82E2}" destId="{E183AFF7-1A7F-44D6-8A18-4CE9F0DF7A6A}" srcOrd="0" destOrd="0" presId="urn:microsoft.com/office/officeart/2005/8/layout/pyramid1"/>
    <dgm:cxn modelId="{3E5686FA-656E-4B51-9D90-683242BB8B10}" type="presParOf" srcId="{2881C1E6-29E9-418B-9DB1-D6D1584B82E2}" destId="{EFEC7B2F-D5F0-4EEB-B58D-201EF1C95526}" srcOrd="1" destOrd="0" presId="urn:microsoft.com/office/officeart/2005/8/layout/pyramid1"/>
    <dgm:cxn modelId="{2D999BBB-39D9-451A-93C8-6FB4ED38A691}" type="presParOf" srcId="{B9187E5B-22A8-4550-9EBE-D39EF41918B2}" destId="{EC271685-8D55-4FD2-B9D0-0F07CC11F032}" srcOrd="3" destOrd="0" presId="urn:microsoft.com/office/officeart/2005/8/layout/pyramid1"/>
    <dgm:cxn modelId="{E7608304-FA95-40C6-BDF0-7B3DAB9E74F5}" type="presParOf" srcId="{EC271685-8D55-4FD2-B9D0-0F07CC11F032}" destId="{4672A019-0B1F-4C0A-B918-73B1208B92A3}" srcOrd="0" destOrd="0" presId="urn:microsoft.com/office/officeart/2005/8/layout/pyramid1"/>
    <dgm:cxn modelId="{D370D977-F76D-4AE3-9A46-2C88B398D743}" type="presParOf" srcId="{EC271685-8D55-4FD2-B9D0-0F07CC11F032}" destId="{2AB3662A-6416-4912-95BB-566C212EF0C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151E5B3-350D-4B0C-96A3-B056637D01AE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C7C09D1-8E3E-4B96-BC39-491779B5EBE2}">
      <dgm:prSet phldrT="[Testo]" custT="1"/>
      <dgm:spPr>
        <a:solidFill>
          <a:srgbClr val="8C29A7"/>
        </a:solidFill>
      </dgm:spPr>
      <dgm:t>
        <a:bodyPr/>
        <a:lstStyle/>
        <a:p>
          <a:r>
            <a:rPr lang="it-IT" sz="2400" dirty="0" smtClean="0"/>
            <a:t>Non è vincolante</a:t>
          </a:r>
          <a:endParaRPr lang="it-IT" sz="2400" dirty="0"/>
        </a:p>
      </dgm:t>
    </dgm:pt>
    <dgm:pt modelId="{D9FAA16D-A261-433D-A9D5-B50216F669DD}" type="parTrans" cxnId="{03C7DF9B-6CF4-4B8B-B2B4-8BE49F4F5F46}">
      <dgm:prSet/>
      <dgm:spPr/>
      <dgm:t>
        <a:bodyPr/>
        <a:lstStyle/>
        <a:p>
          <a:endParaRPr lang="it-IT" sz="2400"/>
        </a:p>
      </dgm:t>
    </dgm:pt>
    <dgm:pt modelId="{BA15EBC8-A891-4EB4-A1AD-35B8A757E84C}" type="sibTrans" cxnId="{03C7DF9B-6CF4-4B8B-B2B4-8BE49F4F5F46}">
      <dgm:prSet custT="1"/>
      <dgm:spPr>
        <a:solidFill>
          <a:srgbClr val="8C29A7"/>
        </a:solidFill>
      </dgm:spPr>
      <dgm:t>
        <a:bodyPr/>
        <a:lstStyle/>
        <a:p>
          <a:r>
            <a:rPr lang="it-IT" sz="2400" dirty="0" smtClean="0"/>
            <a:t>Copre solo il settore bancario</a:t>
          </a:r>
          <a:endParaRPr lang="it-IT" sz="2400" dirty="0"/>
        </a:p>
      </dgm:t>
    </dgm:pt>
    <dgm:pt modelId="{8F1B14F7-22E7-4543-B1E9-DEA1DA0F85FE}">
      <dgm:prSet phldrT="[Testo]" custT="1"/>
      <dgm:spPr>
        <a:solidFill>
          <a:srgbClr val="8C29A7"/>
        </a:solidFill>
      </dgm:spPr>
      <dgm:t>
        <a:bodyPr lIns="0" tIns="0" rIns="0" bIns="0"/>
        <a:lstStyle/>
        <a:p>
          <a:r>
            <a:rPr lang="it-IT" sz="2400" dirty="0" smtClean="0">
              <a:latin typeface="Calibri"/>
              <a:cs typeface="Calibri"/>
            </a:rPr>
            <a:t>È</a:t>
          </a:r>
          <a:r>
            <a:rPr lang="it-IT" sz="2400" dirty="0" smtClean="0"/>
            <a:t> interno all’Autorità di Vigilanza</a:t>
          </a:r>
          <a:endParaRPr lang="it-IT" sz="2400" dirty="0"/>
        </a:p>
      </dgm:t>
    </dgm:pt>
    <dgm:pt modelId="{AC0ED39C-1D7D-464D-8C47-6BEBCACA66F5}" type="parTrans" cxnId="{8348309F-149A-44EA-B183-05D26B980B41}">
      <dgm:prSet/>
      <dgm:spPr/>
      <dgm:t>
        <a:bodyPr/>
        <a:lstStyle/>
        <a:p>
          <a:endParaRPr lang="it-IT" sz="2400"/>
        </a:p>
      </dgm:t>
    </dgm:pt>
    <dgm:pt modelId="{0DD1F626-99CC-4EE1-A63F-5D3764E02648}" type="sibTrans" cxnId="{8348309F-149A-44EA-B183-05D26B980B41}">
      <dgm:prSet custT="1"/>
      <dgm:spPr>
        <a:solidFill>
          <a:srgbClr val="8C29A7"/>
        </a:solidFill>
      </dgm:spPr>
      <dgm:t>
        <a:bodyPr/>
        <a:lstStyle/>
        <a:p>
          <a:r>
            <a:rPr lang="it-IT" sz="2400" dirty="0" smtClean="0"/>
            <a:t>Procedimento documentale</a:t>
          </a:r>
          <a:endParaRPr lang="it-IT" sz="2400" dirty="0"/>
        </a:p>
      </dgm:t>
    </dgm:pt>
    <dgm:pt modelId="{9FBA4E98-37B8-4042-B26E-85FCA215E5EB}">
      <dgm:prSet phldrT="[Testo]" custT="1"/>
      <dgm:spPr>
        <a:solidFill>
          <a:srgbClr val="8C29A7"/>
        </a:solidFill>
      </dgm:spPr>
      <dgm:t>
        <a:bodyPr/>
        <a:lstStyle/>
        <a:p>
          <a:r>
            <a:rPr lang="it-IT" sz="2400" dirty="0" smtClean="0"/>
            <a:t>Gratuito</a:t>
          </a:r>
          <a:endParaRPr lang="it-IT" sz="2400" dirty="0"/>
        </a:p>
      </dgm:t>
    </dgm:pt>
    <dgm:pt modelId="{2BB748C3-6154-4F79-B40C-FEC97494EBB7}" type="parTrans" cxnId="{392CCB73-A70E-4ADA-BCEB-BE4FAD8AFE7A}">
      <dgm:prSet/>
      <dgm:spPr/>
      <dgm:t>
        <a:bodyPr/>
        <a:lstStyle/>
        <a:p>
          <a:endParaRPr lang="it-IT" sz="2400"/>
        </a:p>
      </dgm:t>
    </dgm:pt>
    <dgm:pt modelId="{8888F481-CE1D-46E8-B843-7AC3F2AD3480}" type="sibTrans" cxnId="{392CCB73-A70E-4ADA-BCEB-BE4FAD8AFE7A}">
      <dgm:prSet custT="1"/>
      <dgm:spPr>
        <a:solidFill>
          <a:srgbClr val="8C29A7"/>
        </a:solidFill>
      </dgm:spPr>
      <dgm:t>
        <a:bodyPr/>
        <a:lstStyle/>
        <a:p>
          <a:r>
            <a:rPr lang="it-IT" sz="2400" dirty="0" smtClean="0"/>
            <a:t>Decisorio</a:t>
          </a:r>
          <a:endParaRPr lang="it-IT" sz="2400" dirty="0"/>
        </a:p>
      </dgm:t>
    </dgm:pt>
    <dgm:pt modelId="{9532E7EB-D632-488C-93CF-598300567B2E}" type="pres">
      <dgm:prSet presAssocID="{8151E5B3-350D-4B0C-96A3-B056637D01AE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EC99060F-C25D-4B96-9A65-04A4BE840BAC}" type="pres">
      <dgm:prSet presAssocID="{2C7C09D1-8E3E-4B96-BC39-491779B5EBE2}" presName="composite" presStyleCnt="0"/>
      <dgm:spPr/>
    </dgm:pt>
    <dgm:pt modelId="{7425D43D-C3F3-4E5E-896E-8416A2B744D8}" type="pres">
      <dgm:prSet presAssocID="{2C7C09D1-8E3E-4B96-BC39-491779B5EBE2}" presName="Parent1" presStyleLbl="node1" presStyleIdx="0" presStyleCnt="6" custScaleX="187822" custScaleY="76502" custLinFactNeighborX="68325" custLinFactNeighborY="-1198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F42E2CA-53EC-4142-B699-4781CF1B58F7}" type="pres">
      <dgm:prSet presAssocID="{2C7C09D1-8E3E-4B96-BC39-491779B5EBE2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71EF3F1-CF89-463B-A784-62B181EB8513}" type="pres">
      <dgm:prSet presAssocID="{2C7C09D1-8E3E-4B96-BC39-491779B5EBE2}" presName="BalanceSpacing" presStyleCnt="0"/>
      <dgm:spPr/>
    </dgm:pt>
    <dgm:pt modelId="{B87FA5BA-6DD3-4823-AEC6-5B1671196050}" type="pres">
      <dgm:prSet presAssocID="{2C7C09D1-8E3E-4B96-BC39-491779B5EBE2}" presName="BalanceSpacing1" presStyleCnt="0"/>
      <dgm:spPr/>
    </dgm:pt>
    <dgm:pt modelId="{A83EC896-C649-4F61-B751-9BB793C4C646}" type="pres">
      <dgm:prSet presAssocID="{BA15EBC8-A891-4EB4-A1AD-35B8A757E84C}" presName="Accent1Text" presStyleLbl="node1" presStyleIdx="1" presStyleCnt="6" custScaleX="187822" custScaleY="76502" custLinFactNeighborX="-24297" custLinFactNeighborY="-11987"/>
      <dgm:spPr/>
      <dgm:t>
        <a:bodyPr/>
        <a:lstStyle/>
        <a:p>
          <a:endParaRPr lang="it-IT"/>
        </a:p>
      </dgm:t>
    </dgm:pt>
    <dgm:pt modelId="{8889021E-9405-4C69-A526-D6CE69B8F7C0}" type="pres">
      <dgm:prSet presAssocID="{BA15EBC8-A891-4EB4-A1AD-35B8A757E84C}" presName="spaceBetweenRectangles" presStyleCnt="0"/>
      <dgm:spPr/>
    </dgm:pt>
    <dgm:pt modelId="{5DBDB25E-2AA3-4DCF-B553-4754DFD0C594}" type="pres">
      <dgm:prSet presAssocID="{8F1B14F7-22E7-4543-B1E9-DEA1DA0F85FE}" presName="composite" presStyleCnt="0"/>
      <dgm:spPr/>
    </dgm:pt>
    <dgm:pt modelId="{3BC31C5E-4AE6-40D8-82C2-E71372050497}" type="pres">
      <dgm:prSet presAssocID="{8F1B14F7-22E7-4543-B1E9-DEA1DA0F85FE}" presName="Parent1" presStyleLbl="node1" presStyleIdx="2" presStyleCnt="6" custScaleX="187822" custScaleY="76502" custLinFactNeighborX="-78090" custLinFactNeighborY="-200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5E123E5-CDF1-4F88-BE44-0568E4CC51AE}" type="pres">
      <dgm:prSet presAssocID="{8F1B14F7-22E7-4543-B1E9-DEA1DA0F85FE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B685BDB-EB3B-415F-B0BF-F52870B0AC3A}" type="pres">
      <dgm:prSet presAssocID="{8F1B14F7-22E7-4543-B1E9-DEA1DA0F85FE}" presName="BalanceSpacing" presStyleCnt="0"/>
      <dgm:spPr/>
    </dgm:pt>
    <dgm:pt modelId="{82ABA09B-AEE1-4510-9A20-2D6C0B2C9833}" type="pres">
      <dgm:prSet presAssocID="{8F1B14F7-22E7-4543-B1E9-DEA1DA0F85FE}" presName="BalanceSpacing1" presStyleCnt="0"/>
      <dgm:spPr/>
    </dgm:pt>
    <dgm:pt modelId="{982DBF7A-A4AD-4270-A2ED-9CB72D109FFA}" type="pres">
      <dgm:prSet presAssocID="{0DD1F626-99CC-4EE1-A63F-5D3764E02648}" presName="Accent1Text" presStyleLbl="node1" presStyleIdx="3" presStyleCnt="6" custScaleX="187822" custScaleY="76502" custLinFactNeighborX="14532" custLinFactNeighborY="-2004"/>
      <dgm:spPr/>
      <dgm:t>
        <a:bodyPr/>
        <a:lstStyle/>
        <a:p>
          <a:endParaRPr lang="it-IT"/>
        </a:p>
      </dgm:t>
    </dgm:pt>
    <dgm:pt modelId="{96A34E74-21AC-4A8D-94C7-32E33F9B6880}" type="pres">
      <dgm:prSet presAssocID="{0DD1F626-99CC-4EE1-A63F-5D3764E02648}" presName="spaceBetweenRectangles" presStyleCnt="0"/>
      <dgm:spPr/>
    </dgm:pt>
    <dgm:pt modelId="{0B5142D8-5A04-4E92-836F-323681E3223E}" type="pres">
      <dgm:prSet presAssocID="{9FBA4E98-37B8-4042-B26E-85FCA215E5EB}" presName="composite" presStyleCnt="0"/>
      <dgm:spPr/>
    </dgm:pt>
    <dgm:pt modelId="{3D5918EB-C97C-4049-B74B-252BB6761DCA}" type="pres">
      <dgm:prSet presAssocID="{9FBA4E98-37B8-4042-B26E-85FCA215E5EB}" presName="Parent1" presStyleLbl="node1" presStyleIdx="4" presStyleCnt="6" custScaleX="187822" custScaleY="76502" custLinFactNeighborX="68325" custLinFactNeighborY="454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69591D8-7699-468C-BAC7-59A7DB6C326E}" type="pres">
      <dgm:prSet presAssocID="{9FBA4E98-37B8-4042-B26E-85FCA215E5EB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265A779-AC2E-495B-9D45-465CEA1BDFC6}" type="pres">
      <dgm:prSet presAssocID="{9FBA4E98-37B8-4042-B26E-85FCA215E5EB}" presName="BalanceSpacing" presStyleCnt="0"/>
      <dgm:spPr/>
    </dgm:pt>
    <dgm:pt modelId="{DA2C4524-EFF7-4B7B-B05E-EE8D8A0F0A1D}" type="pres">
      <dgm:prSet presAssocID="{9FBA4E98-37B8-4042-B26E-85FCA215E5EB}" presName="BalanceSpacing1" presStyleCnt="0"/>
      <dgm:spPr/>
    </dgm:pt>
    <dgm:pt modelId="{12209627-9C8A-4E86-867D-2910F00077D6}" type="pres">
      <dgm:prSet presAssocID="{8888F481-CE1D-46E8-B843-7AC3F2AD3480}" presName="Accent1Text" presStyleLbl="node1" presStyleIdx="5" presStyleCnt="6" custScaleX="187822" custScaleY="76502" custLinFactNeighborX="-24297" custLinFactNeighborY="4542"/>
      <dgm:spPr/>
      <dgm:t>
        <a:bodyPr/>
        <a:lstStyle/>
        <a:p>
          <a:endParaRPr lang="it-IT"/>
        </a:p>
      </dgm:t>
    </dgm:pt>
  </dgm:ptLst>
  <dgm:cxnLst>
    <dgm:cxn modelId="{2CF3DF5A-50A3-483D-9269-DC23338A0170}" type="presOf" srcId="{8888F481-CE1D-46E8-B843-7AC3F2AD3480}" destId="{12209627-9C8A-4E86-867D-2910F00077D6}" srcOrd="0" destOrd="0" presId="urn:microsoft.com/office/officeart/2008/layout/AlternatingHexagons"/>
    <dgm:cxn modelId="{8348309F-149A-44EA-B183-05D26B980B41}" srcId="{8151E5B3-350D-4B0C-96A3-B056637D01AE}" destId="{8F1B14F7-22E7-4543-B1E9-DEA1DA0F85FE}" srcOrd="1" destOrd="0" parTransId="{AC0ED39C-1D7D-464D-8C47-6BEBCACA66F5}" sibTransId="{0DD1F626-99CC-4EE1-A63F-5D3764E02648}"/>
    <dgm:cxn modelId="{B8489938-F014-4930-A9E8-5C5D921B6876}" type="presOf" srcId="{BA15EBC8-A891-4EB4-A1AD-35B8A757E84C}" destId="{A83EC896-C649-4F61-B751-9BB793C4C646}" srcOrd="0" destOrd="0" presId="urn:microsoft.com/office/officeart/2008/layout/AlternatingHexagons"/>
    <dgm:cxn modelId="{B9341070-4F1F-43E1-9EB9-2852E2DEFDF4}" type="presOf" srcId="{8151E5B3-350D-4B0C-96A3-B056637D01AE}" destId="{9532E7EB-D632-488C-93CF-598300567B2E}" srcOrd="0" destOrd="0" presId="urn:microsoft.com/office/officeart/2008/layout/AlternatingHexagons"/>
    <dgm:cxn modelId="{A373CA9B-233A-482A-8E70-32FD3634E143}" type="presOf" srcId="{2C7C09D1-8E3E-4B96-BC39-491779B5EBE2}" destId="{7425D43D-C3F3-4E5E-896E-8416A2B744D8}" srcOrd="0" destOrd="0" presId="urn:microsoft.com/office/officeart/2008/layout/AlternatingHexagons"/>
    <dgm:cxn modelId="{1E07B85B-5F60-4FF8-A227-DA67C57DEE78}" type="presOf" srcId="{0DD1F626-99CC-4EE1-A63F-5D3764E02648}" destId="{982DBF7A-A4AD-4270-A2ED-9CB72D109FFA}" srcOrd="0" destOrd="0" presId="urn:microsoft.com/office/officeart/2008/layout/AlternatingHexagons"/>
    <dgm:cxn modelId="{92DE3FE0-AF75-4E1F-847C-96E0C5583B9D}" type="presOf" srcId="{8F1B14F7-22E7-4543-B1E9-DEA1DA0F85FE}" destId="{3BC31C5E-4AE6-40D8-82C2-E71372050497}" srcOrd="0" destOrd="0" presId="urn:microsoft.com/office/officeart/2008/layout/AlternatingHexagons"/>
    <dgm:cxn modelId="{55740ED7-6E28-4F20-A00F-FAF8D578A87E}" type="presOf" srcId="{9FBA4E98-37B8-4042-B26E-85FCA215E5EB}" destId="{3D5918EB-C97C-4049-B74B-252BB6761DCA}" srcOrd="0" destOrd="0" presId="urn:microsoft.com/office/officeart/2008/layout/AlternatingHexagons"/>
    <dgm:cxn modelId="{392CCB73-A70E-4ADA-BCEB-BE4FAD8AFE7A}" srcId="{8151E5B3-350D-4B0C-96A3-B056637D01AE}" destId="{9FBA4E98-37B8-4042-B26E-85FCA215E5EB}" srcOrd="2" destOrd="0" parTransId="{2BB748C3-6154-4F79-B40C-FEC97494EBB7}" sibTransId="{8888F481-CE1D-46E8-B843-7AC3F2AD3480}"/>
    <dgm:cxn modelId="{03C7DF9B-6CF4-4B8B-B2B4-8BE49F4F5F46}" srcId="{8151E5B3-350D-4B0C-96A3-B056637D01AE}" destId="{2C7C09D1-8E3E-4B96-BC39-491779B5EBE2}" srcOrd="0" destOrd="0" parTransId="{D9FAA16D-A261-433D-A9D5-B50216F669DD}" sibTransId="{BA15EBC8-A891-4EB4-A1AD-35B8A757E84C}"/>
    <dgm:cxn modelId="{CE1EB7ED-B466-4A8A-B176-71C2D782DC2C}" type="presParOf" srcId="{9532E7EB-D632-488C-93CF-598300567B2E}" destId="{EC99060F-C25D-4B96-9A65-04A4BE840BAC}" srcOrd="0" destOrd="0" presId="urn:microsoft.com/office/officeart/2008/layout/AlternatingHexagons"/>
    <dgm:cxn modelId="{2D96E78E-969C-41C5-887A-FA49838786D4}" type="presParOf" srcId="{EC99060F-C25D-4B96-9A65-04A4BE840BAC}" destId="{7425D43D-C3F3-4E5E-896E-8416A2B744D8}" srcOrd="0" destOrd="0" presId="urn:microsoft.com/office/officeart/2008/layout/AlternatingHexagons"/>
    <dgm:cxn modelId="{5DBE57F9-1E6D-42CA-AEEE-ECC68159BA85}" type="presParOf" srcId="{EC99060F-C25D-4B96-9A65-04A4BE840BAC}" destId="{FF42E2CA-53EC-4142-B699-4781CF1B58F7}" srcOrd="1" destOrd="0" presId="urn:microsoft.com/office/officeart/2008/layout/AlternatingHexagons"/>
    <dgm:cxn modelId="{62F0EFBD-1FBD-4A2C-A1E2-27B7DD8B8C82}" type="presParOf" srcId="{EC99060F-C25D-4B96-9A65-04A4BE840BAC}" destId="{A71EF3F1-CF89-463B-A784-62B181EB8513}" srcOrd="2" destOrd="0" presId="urn:microsoft.com/office/officeart/2008/layout/AlternatingHexagons"/>
    <dgm:cxn modelId="{579D2DDB-D399-4116-818B-4535E32AC820}" type="presParOf" srcId="{EC99060F-C25D-4B96-9A65-04A4BE840BAC}" destId="{B87FA5BA-6DD3-4823-AEC6-5B1671196050}" srcOrd="3" destOrd="0" presId="urn:microsoft.com/office/officeart/2008/layout/AlternatingHexagons"/>
    <dgm:cxn modelId="{F4425310-DD86-4FCF-BB34-2DB86EBBF874}" type="presParOf" srcId="{EC99060F-C25D-4B96-9A65-04A4BE840BAC}" destId="{A83EC896-C649-4F61-B751-9BB793C4C646}" srcOrd="4" destOrd="0" presId="urn:microsoft.com/office/officeart/2008/layout/AlternatingHexagons"/>
    <dgm:cxn modelId="{C84CDCB2-626D-4C81-B0C3-CA29DCFC4679}" type="presParOf" srcId="{9532E7EB-D632-488C-93CF-598300567B2E}" destId="{8889021E-9405-4C69-A526-D6CE69B8F7C0}" srcOrd="1" destOrd="0" presId="urn:microsoft.com/office/officeart/2008/layout/AlternatingHexagons"/>
    <dgm:cxn modelId="{A3ED66D4-AD6A-46F6-9964-650D9EA47DE8}" type="presParOf" srcId="{9532E7EB-D632-488C-93CF-598300567B2E}" destId="{5DBDB25E-2AA3-4DCF-B553-4754DFD0C594}" srcOrd="2" destOrd="0" presId="urn:microsoft.com/office/officeart/2008/layout/AlternatingHexagons"/>
    <dgm:cxn modelId="{58BE4E7F-C1C8-498E-8A94-071DB66961D3}" type="presParOf" srcId="{5DBDB25E-2AA3-4DCF-B553-4754DFD0C594}" destId="{3BC31C5E-4AE6-40D8-82C2-E71372050497}" srcOrd="0" destOrd="0" presId="urn:microsoft.com/office/officeart/2008/layout/AlternatingHexagons"/>
    <dgm:cxn modelId="{BF21FBEB-F29B-4898-A08F-527DEB47E37D}" type="presParOf" srcId="{5DBDB25E-2AA3-4DCF-B553-4754DFD0C594}" destId="{A5E123E5-CDF1-4F88-BE44-0568E4CC51AE}" srcOrd="1" destOrd="0" presId="urn:microsoft.com/office/officeart/2008/layout/AlternatingHexagons"/>
    <dgm:cxn modelId="{D2DB30EB-9D2D-4047-B89D-2EC887BDDA6A}" type="presParOf" srcId="{5DBDB25E-2AA3-4DCF-B553-4754DFD0C594}" destId="{CB685BDB-EB3B-415F-B0BF-F52870B0AC3A}" srcOrd="2" destOrd="0" presId="urn:microsoft.com/office/officeart/2008/layout/AlternatingHexagons"/>
    <dgm:cxn modelId="{55D83670-C72C-4594-BE05-42A9DBF8E2A6}" type="presParOf" srcId="{5DBDB25E-2AA3-4DCF-B553-4754DFD0C594}" destId="{82ABA09B-AEE1-4510-9A20-2D6C0B2C9833}" srcOrd="3" destOrd="0" presId="urn:microsoft.com/office/officeart/2008/layout/AlternatingHexagons"/>
    <dgm:cxn modelId="{A0DB6490-AFE1-40F5-93C3-0A1AA2405640}" type="presParOf" srcId="{5DBDB25E-2AA3-4DCF-B553-4754DFD0C594}" destId="{982DBF7A-A4AD-4270-A2ED-9CB72D109FFA}" srcOrd="4" destOrd="0" presId="urn:microsoft.com/office/officeart/2008/layout/AlternatingHexagons"/>
    <dgm:cxn modelId="{4B9CF942-36BE-477D-B452-4F255F64E710}" type="presParOf" srcId="{9532E7EB-D632-488C-93CF-598300567B2E}" destId="{96A34E74-21AC-4A8D-94C7-32E33F9B6880}" srcOrd="3" destOrd="0" presId="urn:microsoft.com/office/officeart/2008/layout/AlternatingHexagons"/>
    <dgm:cxn modelId="{0DA4297D-9105-409B-A523-69DED3863FF2}" type="presParOf" srcId="{9532E7EB-D632-488C-93CF-598300567B2E}" destId="{0B5142D8-5A04-4E92-836F-323681E3223E}" srcOrd="4" destOrd="0" presId="urn:microsoft.com/office/officeart/2008/layout/AlternatingHexagons"/>
    <dgm:cxn modelId="{A42EB678-F7A9-4C82-A513-CBB404EBFCF9}" type="presParOf" srcId="{0B5142D8-5A04-4E92-836F-323681E3223E}" destId="{3D5918EB-C97C-4049-B74B-252BB6761DCA}" srcOrd="0" destOrd="0" presId="urn:microsoft.com/office/officeart/2008/layout/AlternatingHexagons"/>
    <dgm:cxn modelId="{A3DB5EE7-BBA9-4726-97AD-713287455BFA}" type="presParOf" srcId="{0B5142D8-5A04-4E92-836F-323681E3223E}" destId="{469591D8-7699-468C-BAC7-59A7DB6C326E}" srcOrd="1" destOrd="0" presId="urn:microsoft.com/office/officeart/2008/layout/AlternatingHexagons"/>
    <dgm:cxn modelId="{17B5B757-B27B-46E4-B5E5-E3178071AF10}" type="presParOf" srcId="{0B5142D8-5A04-4E92-836F-323681E3223E}" destId="{8265A779-AC2E-495B-9D45-465CEA1BDFC6}" srcOrd="2" destOrd="0" presId="urn:microsoft.com/office/officeart/2008/layout/AlternatingHexagons"/>
    <dgm:cxn modelId="{9A89CEC4-066B-4F6C-94CE-59FC68C50718}" type="presParOf" srcId="{0B5142D8-5A04-4E92-836F-323681E3223E}" destId="{DA2C4524-EFF7-4B7B-B05E-EE8D8A0F0A1D}" srcOrd="3" destOrd="0" presId="urn:microsoft.com/office/officeart/2008/layout/AlternatingHexagons"/>
    <dgm:cxn modelId="{EAEF15C6-5332-4682-9B85-E67BDB988D16}" type="presParOf" srcId="{0B5142D8-5A04-4E92-836F-323681E3223E}" destId="{12209627-9C8A-4E86-867D-2910F00077D6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0093B4E-1F85-4BCB-84DA-5592FEA23D9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62778DB-7F26-4CDC-8DE4-A1CBEE86D342}">
      <dgm:prSet phldrT="[Testo]"/>
      <dgm:spPr>
        <a:solidFill>
          <a:srgbClr val="8C29A7"/>
        </a:solidFill>
      </dgm:spPr>
      <dgm:t>
        <a:bodyPr/>
        <a:lstStyle/>
        <a:p>
          <a:r>
            <a:rPr lang="it-IT" dirty="0" smtClean="0"/>
            <a:t>È un ADR</a:t>
          </a:r>
          <a:endParaRPr lang="it-IT" dirty="0"/>
        </a:p>
      </dgm:t>
    </dgm:pt>
    <dgm:pt modelId="{B6039FCA-E87F-4469-A414-A6B10A91D22F}" type="parTrans" cxnId="{FBFB7DB3-C0E9-4133-9061-D1FD484ABD23}">
      <dgm:prSet/>
      <dgm:spPr/>
      <dgm:t>
        <a:bodyPr/>
        <a:lstStyle/>
        <a:p>
          <a:endParaRPr lang="it-IT"/>
        </a:p>
      </dgm:t>
    </dgm:pt>
    <dgm:pt modelId="{8B14C357-D225-467F-86C7-C8D94ABFAEE0}" type="sibTrans" cxnId="{FBFB7DB3-C0E9-4133-9061-D1FD484ABD23}">
      <dgm:prSet/>
      <dgm:spPr/>
      <dgm:t>
        <a:bodyPr/>
        <a:lstStyle/>
        <a:p>
          <a:endParaRPr lang="it-IT"/>
        </a:p>
      </dgm:t>
    </dgm:pt>
    <dgm:pt modelId="{DD2090C8-40ED-4AA7-9F73-37B04252C22C}">
      <dgm:prSet phldrT="[Testo]"/>
      <dgm:spPr>
        <a:solidFill>
          <a:srgbClr val="8C29A7"/>
        </a:solidFill>
      </dgm:spPr>
      <dgm:t>
        <a:bodyPr/>
        <a:lstStyle/>
        <a:p>
          <a:r>
            <a:rPr lang="it-IT" dirty="0" smtClean="0"/>
            <a:t>di tipo decisorio</a:t>
          </a:r>
          <a:endParaRPr lang="it-IT" dirty="0"/>
        </a:p>
      </dgm:t>
    </dgm:pt>
    <dgm:pt modelId="{9CEE8506-33BF-4F56-ABDE-93FBE07A7F65}" type="parTrans" cxnId="{CE7F2936-4561-4A6B-B239-665B7A81EDFF}">
      <dgm:prSet/>
      <dgm:spPr/>
      <dgm:t>
        <a:bodyPr/>
        <a:lstStyle/>
        <a:p>
          <a:endParaRPr lang="it-IT"/>
        </a:p>
      </dgm:t>
    </dgm:pt>
    <dgm:pt modelId="{07F2C41E-3A95-41DC-B12E-D0804A5E0FF9}" type="sibTrans" cxnId="{CE7F2936-4561-4A6B-B239-665B7A81EDFF}">
      <dgm:prSet/>
      <dgm:spPr/>
      <dgm:t>
        <a:bodyPr/>
        <a:lstStyle/>
        <a:p>
          <a:endParaRPr lang="it-IT"/>
        </a:p>
      </dgm:t>
    </dgm:pt>
    <dgm:pt modelId="{D65AB3E5-7F7B-44CD-A050-9C31F6886BA5}">
      <dgm:prSet phldrT="[Testo]"/>
      <dgm:spPr>
        <a:solidFill>
          <a:srgbClr val="8C29A7"/>
        </a:solidFill>
      </dgm:spPr>
      <dgm:t>
        <a:bodyPr/>
        <a:lstStyle/>
        <a:p>
          <a:r>
            <a:rPr lang="it-IT" dirty="0" smtClean="0"/>
            <a:t>attivato solo su istanza del cliente</a:t>
          </a:r>
          <a:endParaRPr lang="it-IT" dirty="0"/>
        </a:p>
      </dgm:t>
    </dgm:pt>
    <dgm:pt modelId="{1B3D2548-5148-4AA4-9CAD-3124FC7C1475}" type="parTrans" cxnId="{3074E150-2CAC-4F17-8BDE-2F00BC24ABE3}">
      <dgm:prSet/>
      <dgm:spPr/>
      <dgm:t>
        <a:bodyPr/>
        <a:lstStyle/>
        <a:p>
          <a:endParaRPr lang="it-IT"/>
        </a:p>
      </dgm:t>
    </dgm:pt>
    <dgm:pt modelId="{7B9E753B-4C7E-45DE-8C4E-3761EFD9423D}" type="sibTrans" cxnId="{3074E150-2CAC-4F17-8BDE-2F00BC24ABE3}">
      <dgm:prSet/>
      <dgm:spPr/>
      <dgm:t>
        <a:bodyPr/>
        <a:lstStyle/>
        <a:p>
          <a:endParaRPr lang="it-IT"/>
        </a:p>
      </dgm:t>
    </dgm:pt>
    <dgm:pt modelId="{34FF1684-C073-4972-ABFE-75F7949FA819}" type="pres">
      <dgm:prSet presAssocID="{20093B4E-1F85-4BCB-84DA-5592FEA23D9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BCF7C95A-16C2-4BA6-BF2A-61F04C07FA65}" type="pres">
      <dgm:prSet presAssocID="{162778DB-7F26-4CDC-8DE4-A1CBEE86D34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8F3FC07-B6DE-4B34-A0BF-429142BEA1E9}" type="pres">
      <dgm:prSet presAssocID="{8B14C357-D225-467F-86C7-C8D94ABFAEE0}" presName="sibTrans" presStyleCnt="0"/>
      <dgm:spPr/>
    </dgm:pt>
    <dgm:pt modelId="{1FC80406-AC27-4BC2-9C14-44DDE305C4EE}" type="pres">
      <dgm:prSet presAssocID="{DD2090C8-40ED-4AA7-9F73-37B04252C22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0746DD0-3070-4AD7-ABC4-05BE3C1932AF}" type="pres">
      <dgm:prSet presAssocID="{07F2C41E-3A95-41DC-B12E-D0804A5E0FF9}" presName="sibTrans" presStyleCnt="0"/>
      <dgm:spPr/>
    </dgm:pt>
    <dgm:pt modelId="{A4B16F02-B7D4-4A80-9EEF-4788E5F4183F}" type="pres">
      <dgm:prSet presAssocID="{D65AB3E5-7F7B-44CD-A050-9C31F6886BA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3074E150-2CAC-4F17-8BDE-2F00BC24ABE3}" srcId="{20093B4E-1F85-4BCB-84DA-5592FEA23D91}" destId="{D65AB3E5-7F7B-44CD-A050-9C31F6886BA5}" srcOrd="2" destOrd="0" parTransId="{1B3D2548-5148-4AA4-9CAD-3124FC7C1475}" sibTransId="{7B9E753B-4C7E-45DE-8C4E-3761EFD9423D}"/>
    <dgm:cxn modelId="{FBFB7DB3-C0E9-4133-9061-D1FD484ABD23}" srcId="{20093B4E-1F85-4BCB-84DA-5592FEA23D91}" destId="{162778DB-7F26-4CDC-8DE4-A1CBEE86D342}" srcOrd="0" destOrd="0" parTransId="{B6039FCA-E87F-4469-A414-A6B10A91D22F}" sibTransId="{8B14C357-D225-467F-86C7-C8D94ABFAEE0}"/>
    <dgm:cxn modelId="{FA360763-7FBB-4DB2-9DA6-0B29F437C685}" type="presOf" srcId="{20093B4E-1F85-4BCB-84DA-5592FEA23D91}" destId="{34FF1684-C073-4972-ABFE-75F7949FA819}" srcOrd="0" destOrd="0" presId="urn:microsoft.com/office/officeart/2005/8/layout/default"/>
    <dgm:cxn modelId="{88FF1FCC-7C80-4F39-9DD0-A20A83BCE916}" type="presOf" srcId="{DD2090C8-40ED-4AA7-9F73-37B04252C22C}" destId="{1FC80406-AC27-4BC2-9C14-44DDE305C4EE}" srcOrd="0" destOrd="0" presId="urn:microsoft.com/office/officeart/2005/8/layout/default"/>
    <dgm:cxn modelId="{CE7F2936-4561-4A6B-B239-665B7A81EDFF}" srcId="{20093B4E-1F85-4BCB-84DA-5592FEA23D91}" destId="{DD2090C8-40ED-4AA7-9F73-37B04252C22C}" srcOrd="1" destOrd="0" parTransId="{9CEE8506-33BF-4F56-ABDE-93FBE07A7F65}" sibTransId="{07F2C41E-3A95-41DC-B12E-D0804A5E0FF9}"/>
    <dgm:cxn modelId="{D28CA6A4-671F-439C-9681-D95D852C2C9D}" type="presOf" srcId="{D65AB3E5-7F7B-44CD-A050-9C31F6886BA5}" destId="{A4B16F02-B7D4-4A80-9EEF-4788E5F4183F}" srcOrd="0" destOrd="0" presId="urn:microsoft.com/office/officeart/2005/8/layout/default"/>
    <dgm:cxn modelId="{34947DA4-5D9A-49BA-BE6A-89D7292CEC8A}" type="presOf" srcId="{162778DB-7F26-4CDC-8DE4-A1CBEE86D342}" destId="{BCF7C95A-16C2-4BA6-BF2A-61F04C07FA65}" srcOrd="0" destOrd="0" presId="urn:microsoft.com/office/officeart/2005/8/layout/default"/>
    <dgm:cxn modelId="{F83B57DC-5BDD-427A-B490-60F6F3DE99AB}" type="presParOf" srcId="{34FF1684-C073-4972-ABFE-75F7949FA819}" destId="{BCF7C95A-16C2-4BA6-BF2A-61F04C07FA65}" srcOrd="0" destOrd="0" presId="urn:microsoft.com/office/officeart/2005/8/layout/default"/>
    <dgm:cxn modelId="{EDB3C3E1-B53A-4995-9884-544884188BE5}" type="presParOf" srcId="{34FF1684-C073-4972-ABFE-75F7949FA819}" destId="{58F3FC07-B6DE-4B34-A0BF-429142BEA1E9}" srcOrd="1" destOrd="0" presId="urn:microsoft.com/office/officeart/2005/8/layout/default"/>
    <dgm:cxn modelId="{099CB58B-0DBE-48F6-98EE-F613CFEA0B41}" type="presParOf" srcId="{34FF1684-C073-4972-ABFE-75F7949FA819}" destId="{1FC80406-AC27-4BC2-9C14-44DDE305C4EE}" srcOrd="2" destOrd="0" presId="urn:microsoft.com/office/officeart/2005/8/layout/default"/>
    <dgm:cxn modelId="{D3EC04B1-C3ED-4953-A4D9-A75EE0439C8C}" type="presParOf" srcId="{34FF1684-C073-4972-ABFE-75F7949FA819}" destId="{B0746DD0-3070-4AD7-ABC4-05BE3C1932AF}" srcOrd="3" destOrd="0" presId="urn:microsoft.com/office/officeart/2005/8/layout/default"/>
    <dgm:cxn modelId="{70AAE03B-8F59-43FE-9BDA-1FD64E0C51A5}" type="presParOf" srcId="{34FF1684-C073-4972-ABFE-75F7949FA819}" destId="{A4B16F02-B7D4-4A80-9EEF-4788E5F4183F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EDBD32F-A221-4487-92AE-002CEAFECBC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E6DEC0C-4D78-490D-B678-E12D7FCC8454}">
      <dgm:prSet phldrT="[Testo]" custT="1"/>
      <dgm:spPr>
        <a:solidFill>
          <a:srgbClr val="8C29A7"/>
        </a:solidFill>
      </dgm:spPr>
      <dgm:t>
        <a:bodyPr/>
        <a:lstStyle/>
        <a:p>
          <a:r>
            <a:rPr lang="it-IT" sz="2400" dirty="0" smtClean="0"/>
            <a:t>Su controversie insorte tra clienti e intermediari non prima del gennaio 2009</a:t>
          </a:r>
          <a:endParaRPr lang="it-IT" sz="2400" dirty="0"/>
        </a:p>
      </dgm:t>
    </dgm:pt>
    <dgm:pt modelId="{CDA2E420-1777-41A5-B290-B03D8DDE8DC4}" type="parTrans" cxnId="{321210F9-0BD8-4284-9959-98A9BD8A4F43}">
      <dgm:prSet/>
      <dgm:spPr/>
      <dgm:t>
        <a:bodyPr/>
        <a:lstStyle/>
        <a:p>
          <a:endParaRPr lang="it-IT"/>
        </a:p>
      </dgm:t>
    </dgm:pt>
    <dgm:pt modelId="{DF58D099-B40A-4F08-A05D-5D64595DB0BF}" type="sibTrans" cxnId="{321210F9-0BD8-4284-9959-98A9BD8A4F43}">
      <dgm:prSet/>
      <dgm:spPr/>
      <dgm:t>
        <a:bodyPr/>
        <a:lstStyle/>
        <a:p>
          <a:endParaRPr lang="it-IT"/>
        </a:p>
      </dgm:t>
    </dgm:pt>
    <dgm:pt modelId="{C1622485-7540-49C4-A3DA-46BA2D6B5DDD}">
      <dgm:prSet phldrT="[Testo]" custT="1"/>
      <dgm:spPr>
        <a:solidFill>
          <a:srgbClr val="8C29A7"/>
        </a:solidFill>
      </dgm:spPr>
      <dgm:t>
        <a:bodyPr/>
        <a:lstStyle/>
        <a:p>
          <a:r>
            <a:rPr lang="it-IT" sz="2400" dirty="0" smtClean="0"/>
            <a:t>Relative a operazioni e servizi bancari e finanziari</a:t>
          </a:r>
          <a:endParaRPr lang="it-IT" sz="2400" dirty="0"/>
        </a:p>
      </dgm:t>
    </dgm:pt>
    <dgm:pt modelId="{AB74CC7B-8981-491E-9837-2D4C1951175C}" type="parTrans" cxnId="{6C36FCE8-6DEF-4FF9-B5D9-B49949E72FF0}">
      <dgm:prSet/>
      <dgm:spPr/>
      <dgm:t>
        <a:bodyPr/>
        <a:lstStyle/>
        <a:p>
          <a:endParaRPr lang="it-IT"/>
        </a:p>
      </dgm:t>
    </dgm:pt>
    <dgm:pt modelId="{63255149-F2D4-4C83-AF3E-2770C1BACCDC}" type="sibTrans" cxnId="{6C36FCE8-6DEF-4FF9-B5D9-B49949E72FF0}">
      <dgm:prSet/>
      <dgm:spPr/>
      <dgm:t>
        <a:bodyPr/>
        <a:lstStyle/>
        <a:p>
          <a:endParaRPr lang="it-IT"/>
        </a:p>
      </dgm:t>
    </dgm:pt>
    <dgm:pt modelId="{C6791BE5-2DAA-4943-A1DB-777FE97DD0EE}">
      <dgm:prSet phldrT="[Testo]" custT="1"/>
      <dgm:spPr>
        <a:solidFill>
          <a:srgbClr val="8C29A7"/>
        </a:solidFill>
      </dgm:spPr>
      <dgm:t>
        <a:bodyPr/>
        <a:lstStyle/>
        <a:p>
          <a:r>
            <a:rPr lang="it-IT" sz="2400" dirty="0" smtClean="0"/>
            <a:t>Di importo inferiore a 100,000 euro (a meno che non si chieda l’accertamento di un diritto)</a:t>
          </a:r>
          <a:endParaRPr lang="it-IT" sz="2400" dirty="0"/>
        </a:p>
      </dgm:t>
    </dgm:pt>
    <dgm:pt modelId="{61F8B8DA-6548-4A77-9E33-B3A607A9B1B8}" type="parTrans" cxnId="{1DA7430C-C4AA-4B0E-A15C-07CFB387EDB7}">
      <dgm:prSet/>
      <dgm:spPr/>
      <dgm:t>
        <a:bodyPr/>
        <a:lstStyle/>
        <a:p>
          <a:endParaRPr lang="it-IT"/>
        </a:p>
      </dgm:t>
    </dgm:pt>
    <dgm:pt modelId="{6364746E-2DDB-4F82-9B82-6B99FD01D95C}" type="sibTrans" cxnId="{1DA7430C-C4AA-4B0E-A15C-07CFB387EDB7}">
      <dgm:prSet/>
      <dgm:spPr/>
      <dgm:t>
        <a:bodyPr/>
        <a:lstStyle/>
        <a:p>
          <a:endParaRPr lang="it-IT"/>
        </a:p>
      </dgm:t>
    </dgm:pt>
    <dgm:pt modelId="{0325BECE-0D0F-4643-B3E6-CB771EA4C3D1}" type="pres">
      <dgm:prSet presAssocID="{EEDBD32F-A221-4487-92AE-002CEAFECBC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8B3FBFCD-6FE5-42B2-AE29-08574A402EC0}" type="pres">
      <dgm:prSet presAssocID="{FE6DEC0C-4D78-490D-B678-E12D7FCC8454}" presName="parentLin" presStyleCnt="0"/>
      <dgm:spPr/>
    </dgm:pt>
    <dgm:pt modelId="{FD4F27C7-6851-4BB0-855B-B2B4F7EADC05}" type="pres">
      <dgm:prSet presAssocID="{FE6DEC0C-4D78-490D-B678-E12D7FCC8454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E06E15B3-F8CB-4372-BA7E-F64D78E9426F}" type="pres">
      <dgm:prSet presAssocID="{FE6DEC0C-4D78-490D-B678-E12D7FCC8454}" presName="parentText" presStyleLbl="node1" presStyleIdx="0" presStyleCnt="3" custScaleX="102794" custScaleY="255440" custLinFactX="9428" custLinFactNeighborX="100000" custLinFactNeighborY="-971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814EE38-0E1E-4385-91AD-93CDD81F243A}" type="pres">
      <dgm:prSet presAssocID="{FE6DEC0C-4D78-490D-B678-E12D7FCC8454}" presName="negativeSpace" presStyleCnt="0"/>
      <dgm:spPr/>
    </dgm:pt>
    <dgm:pt modelId="{62D908EB-2FCA-4BF0-8324-2C01DEF2176F}" type="pres">
      <dgm:prSet presAssocID="{FE6DEC0C-4D78-490D-B678-E12D7FCC8454}" presName="childText" presStyleLbl="conFgAcc1" presStyleIdx="0" presStyleCnt="3" custScaleX="100000" custScaleY="83308">
        <dgm:presLayoutVars>
          <dgm:bulletEnabled val="1"/>
        </dgm:presLayoutVars>
      </dgm:prSet>
      <dgm:spPr>
        <a:noFill/>
        <a:ln>
          <a:noFill/>
        </a:ln>
      </dgm:spPr>
      <dgm:t>
        <a:bodyPr/>
        <a:lstStyle/>
        <a:p>
          <a:endParaRPr lang="it-IT"/>
        </a:p>
      </dgm:t>
    </dgm:pt>
    <dgm:pt modelId="{4E8A6C36-D6EE-42E9-A7D1-7DE527149B82}" type="pres">
      <dgm:prSet presAssocID="{DF58D099-B40A-4F08-A05D-5D64595DB0BF}" presName="spaceBetweenRectangles" presStyleCnt="0"/>
      <dgm:spPr/>
    </dgm:pt>
    <dgm:pt modelId="{AEECEB65-151E-4513-8397-2DF51FDC1A85}" type="pres">
      <dgm:prSet presAssocID="{C1622485-7540-49C4-A3DA-46BA2D6B5DDD}" presName="parentLin" presStyleCnt="0"/>
      <dgm:spPr/>
    </dgm:pt>
    <dgm:pt modelId="{009F4736-4E95-4967-8188-2F410C8FCA12}" type="pres">
      <dgm:prSet presAssocID="{C1622485-7540-49C4-A3DA-46BA2D6B5DDD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7B8932A0-F80C-4AE5-B261-BF5A66BC27CF}" type="pres">
      <dgm:prSet presAssocID="{C1622485-7540-49C4-A3DA-46BA2D6B5DDD}" presName="parentText" presStyleLbl="node1" presStyleIdx="1" presStyleCnt="3" custScaleX="101476" custScaleY="282745" custLinFactX="9428" custLinFactNeighborX="100000" custLinFactNeighborY="-843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05FD848-9C75-46A6-87C8-F653CFE17A3A}" type="pres">
      <dgm:prSet presAssocID="{C1622485-7540-49C4-A3DA-46BA2D6B5DDD}" presName="negativeSpace" presStyleCnt="0"/>
      <dgm:spPr/>
    </dgm:pt>
    <dgm:pt modelId="{7EC65F93-9D06-42B6-83D2-90E6F3F2D91B}" type="pres">
      <dgm:prSet presAssocID="{C1622485-7540-49C4-A3DA-46BA2D6B5DDD}" presName="childText" presStyleLbl="conFgAcc1" presStyleIdx="1" presStyleCnt="3">
        <dgm:presLayoutVars>
          <dgm:bulletEnabled val="1"/>
        </dgm:presLayoutVars>
      </dgm:prSet>
      <dgm:spPr>
        <a:noFill/>
        <a:ln>
          <a:noFill/>
        </a:ln>
      </dgm:spPr>
      <dgm:t>
        <a:bodyPr/>
        <a:lstStyle/>
        <a:p>
          <a:endParaRPr lang="it-IT"/>
        </a:p>
      </dgm:t>
    </dgm:pt>
    <dgm:pt modelId="{2C36D15E-DEDE-44CF-A51C-3DB3A690BAA9}" type="pres">
      <dgm:prSet presAssocID="{63255149-F2D4-4C83-AF3E-2770C1BACCDC}" presName="spaceBetweenRectangles" presStyleCnt="0"/>
      <dgm:spPr/>
    </dgm:pt>
    <dgm:pt modelId="{BEE8D45C-E260-4876-BADA-36E3DFB5C76B}" type="pres">
      <dgm:prSet presAssocID="{C6791BE5-2DAA-4943-A1DB-777FE97DD0EE}" presName="parentLin" presStyleCnt="0"/>
      <dgm:spPr/>
    </dgm:pt>
    <dgm:pt modelId="{E08ECD8D-2C76-4B6A-BFF6-75566CF8EB02}" type="pres">
      <dgm:prSet presAssocID="{C6791BE5-2DAA-4943-A1DB-777FE97DD0EE}" presName="parentLeftMargin" presStyleLbl="node1" presStyleIdx="1" presStyleCnt="3"/>
      <dgm:spPr/>
      <dgm:t>
        <a:bodyPr/>
        <a:lstStyle/>
        <a:p>
          <a:endParaRPr lang="it-IT"/>
        </a:p>
      </dgm:t>
    </dgm:pt>
    <dgm:pt modelId="{216B4406-04CD-4782-8D4A-5A2A72BCDC6B}" type="pres">
      <dgm:prSet presAssocID="{C6791BE5-2DAA-4943-A1DB-777FE97DD0EE}" presName="parentText" presStyleLbl="node1" presStyleIdx="2" presStyleCnt="3" custScaleX="101461" custScaleY="241375" custLinFactX="9405" custLinFactNeighborX="100000" custLinFactNeighborY="-2871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BC79F1C-299F-479A-AD06-7DC44498EFDA}" type="pres">
      <dgm:prSet presAssocID="{C6791BE5-2DAA-4943-A1DB-777FE97DD0EE}" presName="negativeSpace" presStyleCnt="0"/>
      <dgm:spPr/>
    </dgm:pt>
    <dgm:pt modelId="{4520C028-7CE3-45BA-917C-11339CE98706}" type="pres">
      <dgm:prSet presAssocID="{C6791BE5-2DAA-4943-A1DB-777FE97DD0EE}" presName="childText" presStyleLbl="conFgAcc1" presStyleIdx="2" presStyleCnt="3">
        <dgm:presLayoutVars>
          <dgm:bulletEnabled val="1"/>
        </dgm:presLayoutVars>
      </dgm:prSet>
      <dgm:spPr>
        <a:noFill/>
        <a:ln>
          <a:noFill/>
        </a:ln>
      </dgm:spPr>
      <dgm:t>
        <a:bodyPr/>
        <a:lstStyle/>
        <a:p>
          <a:endParaRPr lang="it-IT"/>
        </a:p>
      </dgm:t>
    </dgm:pt>
  </dgm:ptLst>
  <dgm:cxnLst>
    <dgm:cxn modelId="{2641D57F-1FFD-4A25-81FD-6BB3981A97BE}" type="presOf" srcId="{C6791BE5-2DAA-4943-A1DB-777FE97DD0EE}" destId="{E08ECD8D-2C76-4B6A-BFF6-75566CF8EB02}" srcOrd="0" destOrd="0" presId="urn:microsoft.com/office/officeart/2005/8/layout/list1"/>
    <dgm:cxn modelId="{D77F3149-D0B6-4BA7-B1F6-44A01AE1973E}" type="presOf" srcId="{FE6DEC0C-4D78-490D-B678-E12D7FCC8454}" destId="{E06E15B3-F8CB-4372-BA7E-F64D78E9426F}" srcOrd="1" destOrd="0" presId="urn:microsoft.com/office/officeart/2005/8/layout/list1"/>
    <dgm:cxn modelId="{1DA7430C-C4AA-4B0E-A15C-07CFB387EDB7}" srcId="{EEDBD32F-A221-4487-92AE-002CEAFECBC6}" destId="{C6791BE5-2DAA-4943-A1DB-777FE97DD0EE}" srcOrd="2" destOrd="0" parTransId="{61F8B8DA-6548-4A77-9E33-B3A607A9B1B8}" sibTransId="{6364746E-2DDB-4F82-9B82-6B99FD01D95C}"/>
    <dgm:cxn modelId="{321210F9-0BD8-4284-9959-98A9BD8A4F43}" srcId="{EEDBD32F-A221-4487-92AE-002CEAFECBC6}" destId="{FE6DEC0C-4D78-490D-B678-E12D7FCC8454}" srcOrd="0" destOrd="0" parTransId="{CDA2E420-1777-41A5-B290-B03D8DDE8DC4}" sibTransId="{DF58D099-B40A-4F08-A05D-5D64595DB0BF}"/>
    <dgm:cxn modelId="{7D539EBD-918C-498E-90BD-EF9AF8247C3A}" type="presOf" srcId="{C1622485-7540-49C4-A3DA-46BA2D6B5DDD}" destId="{7B8932A0-F80C-4AE5-B261-BF5A66BC27CF}" srcOrd="1" destOrd="0" presId="urn:microsoft.com/office/officeart/2005/8/layout/list1"/>
    <dgm:cxn modelId="{D2C45610-F3A9-4CE3-AA15-49EE237D79D6}" type="presOf" srcId="{EEDBD32F-A221-4487-92AE-002CEAFECBC6}" destId="{0325BECE-0D0F-4643-B3E6-CB771EA4C3D1}" srcOrd="0" destOrd="0" presId="urn:microsoft.com/office/officeart/2005/8/layout/list1"/>
    <dgm:cxn modelId="{6C36FCE8-6DEF-4FF9-B5D9-B49949E72FF0}" srcId="{EEDBD32F-A221-4487-92AE-002CEAFECBC6}" destId="{C1622485-7540-49C4-A3DA-46BA2D6B5DDD}" srcOrd="1" destOrd="0" parTransId="{AB74CC7B-8981-491E-9837-2D4C1951175C}" sibTransId="{63255149-F2D4-4C83-AF3E-2770C1BACCDC}"/>
    <dgm:cxn modelId="{2338A199-11FA-449A-AB3B-E39E528A8CBE}" type="presOf" srcId="{C6791BE5-2DAA-4943-A1DB-777FE97DD0EE}" destId="{216B4406-04CD-4782-8D4A-5A2A72BCDC6B}" srcOrd="1" destOrd="0" presId="urn:microsoft.com/office/officeart/2005/8/layout/list1"/>
    <dgm:cxn modelId="{B1E2BC96-C05D-42A7-9B16-E1E860869540}" type="presOf" srcId="{FE6DEC0C-4D78-490D-B678-E12D7FCC8454}" destId="{FD4F27C7-6851-4BB0-855B-B2B4F7EADC05}" srcOrd="0" destOrd="0" presId="urn:microsoft.com/office/officeart/2005/8/layout/list1"/>
    <dgm:cxn modelId="{5B8ED949-9BB1-4F22-82E2-AC3339FACB47}" type="presOf" srcId="{C1622485-7540-49C4-A3DA-46BA2D6B5DDD}" destId="{009F4736-4E95-4967-8188-2F410C8FCA12}" srcOrd="0" destOrd="0" presId="urn:microsoft.com/office/officeart/2005/8/layout/list1"/>
    <dgm:cxn modelId="{6F951B1F-4317-4B68-A81F-CB026F1ECF17}" type="presParOf" srcId="{0325BECE-0D0F-4643-B3E6-CB771EA4C3D1}" destId="{8B3FBFCD-6FE5-42B2-AE29-08574A402EC0}" srcOrd="0" destOrd="0" presId="urn:microsoft.com/office/officeart/2005/8/layout/list1"/>
    <dgm:cxn modelId="{B0FEF449-DB33-4721-B631-397F0442DC36}" type="presParOf" srcId="{8B3FBFCD-6FE5-42B2-AE29-08574A402EC0}" destId="{FD4F27C7-6851-4BB0-855B-B2B4F7EADC05}" srcOrd="0" destOrd="0" presId="urn:microsoft.com/office/officeart/2005/8/layout/list1"/>
    <dgm:cxn modelId="{02D84011-CA57-498F-B9FC-4B8777C592C2}" type="presParOf" srcId="{8B3FBFCD-6FE5-42B2-AE29-08574A402EC0}" destId="{E06E15B3-F8CB-4372-BA7E-F64D78E9426F}" srcOrd="1" destOrd="0" presId="urn:microsoft.com/office/officeart/2005/8/layout/list1"/>
    <dgm:cxn modelId="{931A180C-2E49-45CE-85DB-07361A4835F5}" type="presParOf" srcId="{0325BECE-0D0F-4643-B3E6-CB771EA4C3D1}" destId="{B814EE38-0E1E-4385-91AD-93CDD81F243A}" srcOrd="1" destOrd="0" presId="urn:microsoft.com/office/officeart/2005/8/layout/list1"/>
    <dgm:cxn modelId="{12A46E9D-57F0-4A0A-A735-C916F23E5F46}" type="presParOf" srcId="{0325BECE-0D0F-4643-B3E6-CB771EA4C3D1}" destId="{62D908EB-2FCA-4BF0-8324-2C01DEF2176F}" srcOrd="2" destOrd="0" presId="urn:microsoft.com/office/officeart/2005/8/layout/list1"/>
    <dgm:cxn modelId="{9942509B-5BF4-453F-8908-1B48EFAD1C67}" type="presParOf" srcId="{0325BECE-0D0F-4643-B3E6-CB771EA4C3D1}" destId="{4E8A6C36-D6EE-42E9-A7D1-7DE527149B82}" srcOrd="3" destOrd="0" presId="urn:microsoft.com/office/officeart/2005/8/layout/list1"/>
    <dgm:cxn modelId="{03DF6F16-2729-406C-A9A7-5D548B0EA56C}" type="presParOf" srcId="{0325BECE-0D0F-4643-B3E6-CB771EA4C3D1}" destId="{AEECEB65-151E-4513-8397-2DF51FDC1A85}" srcOrd="4" destOrd="0" presId="urn:microsoft.com/office/officeart/2005/8/layout/list1"/>
    <dgm:cxn modelId="{B761D4E7-752F-4B5F-90A1-1FD48FED8430}" type="presParOf" srcId="{AEECEB65-151E-4513-8397-2DF51FDC1A85}" destId="{009F4736-4E95-4967-8188-2F410C8FCA12}" srcOrd="0" destOrd="0" presId="urn:microsoft.com/office/officeart/2005/8/layout/list1"/>
    <dgm:cxn modelId="{089B7A05-D36E-4324-9961-035DB2B951CC}" type="presParOf" srcId="{AEECEB65-151E-4513-8397-2DF51FDC1A85}" destId="{7B8932A0-F80C-4AE5-B261-BF5A66BC27CF}" srcOrd="1" destOrd="0" presId="urn:microsoft.com/office/officeart/2005/8/layout/list1"/>
    <dgm:cxn modelId="{2543EEEC-2E43-4E9F-99E2-C2B4CBC5F295}" type="presParOf" srcId="{0325BECE-0D0F-4643-B3E6-CB771EA4C3D1}" destId="{D05FD848-9C75-46A6-87C8-F653CFE17A3A}" srcOrd="5" destOrd="0" presId="urn:microsoft.com/office/officeart/2005/8/layout/list1"/>
    <dgm:cxn modelId="{32B3ED53-DF71-4E46-B5D0-1836EBEA12A6}" type="presParOf" srcId="{0325BECE-0D0F-4643-B3E6-CB771EA4C3D1}" destId="{7EC65F93-9D06-42B6-83D2-90E6F3F2D91B}" srcOrd="6" destOrd="0" presId="urn:microsoft.com/office/officeart/2005/8/layout/list1"/>
    <dgm:cxn modelId="{9B5A37B4-79C5-4896-A158-A46EAA2A959C}" type="presParOf" srcId="{0325BECE-0D0F-4643-B3E6-CB771EA4C3D1}" destId="{2C36D15E-DEDE-44CF-A51C-3DB3A690BAA9}" srcOrd="7" destOrd="0" presId="urn:microsoft.com/office/officeart/2005/8/layout/list1"/>
    <dgm:cxn modelId="{62E78C14-7FCF-4408-8841-BC857C8F47CE}" type="presParOf" srcId="{0325BECE-0D0F-4643-B3E6-CB771EA4C3D1}" destId="{BEE8D45C-E260-4876-BADA-36E3DFB5C76B}" srcOrd="8" destOrd="0" presId="urn:microsoft.com/office/officeart/2005/8/layout/list1"/>
    <dgm:cxn modelId="{3D801F31-3098-43A3-AD8C-1B48021FC15D}" type="presParOf" srcId="{BEE8D45C-E260-4876-BADA-36E3DFB5C76B}" destId="{E08ECD8D-2C76-4B6A-BFF6-75566CF8EB02}" srcOrd="0" destOrd="0" presId="urn:microsoft.com/office/officeart/2005/8/layout/list1"/>
    <dgm:cxn modelId="{02ECF62B-1F1C-424A-9A11-E4CD873FBD50}" type="presParOf" srcId="{BEE8D45C-E260-4876-BADA-36E3DFB5C76B}" destId="{216B4406-04CD-4782-8D4A-5A2A72BCDC6B}" srcOrd="1" destOrd="0" presId="urn:microsoft.com/office/officeart/2005/8/layout/list1"/>
    <dgm:cxn modelId="{08E2460C-98B9-456F-89FF-74C63434FAE1}" type="presParOf" srcId="{0325BECE-0D0F-4643-B3E6-CB771EA4C3D1}" destId="{BBC79F1C-299F-479A-AD06-7DC44498EFDA}" srcOrd="9" destOrd="0" presId="urn:microsoft.com/office/officeart/2005/8/layout/list1"/>
    <dgm:cxn modelId="{F3F2CA99-92DC-4661-839F-4125E308FEB8}" type="presParOf" srcId="{0325BECE-0D0F-4643-B3E6-CB771EA4C3D1}" destId="{4520C028-7CE3-45BA-917C-11339CE9870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EDBD32F-A221-4487-92AE-002CEAFECBC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E6DEC0C-4D78-490D-B678-E12D7FCC8454}">
      <dgm:prSet phldrT="[Testo]" custT="1"/>
      <dgm:spPr>
        <a:solidFill>
          <a:srgbClr val="8C29A7"/>
        </a:solidFill>
      </dgm:spPr>
      <dgm:t>
        <a:bodyPr/>
        <a:lstStyle/>
        <a:p>
          <a:r>
            <a:rPr lang="it-IT" sz="2400" dirty="0" smtClean="0"/>
            <a:t>Non è richiesta l’assistenza di un legale</a:t>
          </a:r>
          <a:endParaRPr lang="it-IT" sz="2400" dirty="0"/>
        </a:p>
      </dgm:t>
    </dgm:pt>
    <dgm:pt modelId="{CDA2E420-1777-41A5-B290-B03D8DDE8DC4}" type="parTrans" cxnId="{321210F9-0BD8-4284-9959-98A9BD8A4F43}">
      <dgm:prSet/>
      <dgm:spPr/>
      <dgm:t>
        <a:bodyPr/>
        <a:lstStyle/>
        <a:p>
          <a:endParaRPr lang="it-IT"/>
        </a:p>
      </dgm:t>
    </dgm:pt>
    <dgm:pt modelId="{DF58D099-B40A-4F08-A05D-5D64595DB0BF}" type="sibTrans" cxnId="{321210F9-0BD8-4284-9959-98A9BD8A4F43}">
      <dgm:prSet/>
      <dgm:spPr/>
      <dgm:t>
        <a:bodyPr/>
        <a:lstStyle/>
        <a:p>
          <a:endParaRPr lang="it-IT"/>
        </a:p>
      </dgm:t>
    </dgm:pt>
    <dgm:pt modelId="{C1622485-7540-49C4-A3DA-46BA2D6B5DDD}">
      <dgm:prSet phldrT="[Testo]" custT="1"/>
      <dgm:spPr>
        <a:solidFill>
          <a:srgbClr val="8C29A7"/>
        </a:solidFill>
      </dgm:spPr>
      <dgm:t>
        <a:bodyPr/>
        <a:lstStyle/>
        <a:p>
          <a:r>
            <a:rPr lang="it-IT" sz="2400" dirty="0" smtClean="0"/>
            <a:t>I costi sono contenuti (20 euro rimborsati al cliente in caso di decisione favorevole)</a:t>
          </a:r>
          <a:endParaRPr lang="it-IT" sz="2400" dirty="0"/>
        </a:p>
      </dgm:t>
    </dgm:pt>
    <dgm:pt modelId="{AB74CC7B-8981-491E-9837-2D4C1951175C}" type="parTrans" cxnId="{6C36FCE8-6DEF-4FF9-B5D9-B49949E72FF0}">
      <dgm:prSet/>
      <dgm:spPr/>
      <dgm:t>
        <a:bodyPr/>
        <a:lstStyle/>
        <a:p>
          <a:endParaRPr lang="it-IT"/>
        </a:p>
      </dgm:t>
    </dgm:pt>
    <dgm:pt modelId="{63255149-F2D4-4C83-AF3E-2770C1BACCDC}" type="sibTrans" cxnId="{6C36FCE8-6DEF-4FF9-B5D9-B49949E72FF0}">
      <dgm:prSet/>
      <dgm:spPr/>
      <dgm:t>
        <a:bodyPr/>
        <a:lstStyle/>
        <a:p>
          <a:endParaRPr lang="it-IT"/>
        </a:p>
      </dgm:t>
    </dgm:pt>
    <dgm:pt modelId="{C6791BE5-2DAA-4943-A1DB-777FE97DD0EE}">
      <dgm:prSet phldrT="[Testo]" custT="1"/>
      <dgm:spPr>
        <a:solidFill>
          <a:srgbClr val="8C29A7"/>
        </a:solidFill>
      </dgm:spPr>
      <dgm:t>
        <a:bodyPr/>
        <a:lstStyle/>
        <a:p>
          <a:r>
            <a:rPr lang="it-IT" sz="2400" dirty="0" smtClean="0"/>
            <a:t>Tempi  di risposta previsti: 105 giorni</a:t>
          </a:r>
          <a:endParaRPr lang="it-IT" sz="2400" dirty="0"/>
        </a:p>
      </dgm:t>
    </dgm:pt>
    <dgm:pt modelId="{61F8B8DA-6548-4A77-9E33-B3A607A9B1B8}" type="parTrans" cxnId="{1DA7430C-C4AA-4B0E-A15C-07CFB387EDB7}">
      <dgm:prSet/>
      <dgm:spPr/>
      <dgm:t>
        <a:bodyPr/>
        <a:lstStyle/>
        <a:p>
          <a:endParaRPr lang="it-IT"/>
        </a:p>
      </dgm:t>
    </dgm:pt>
    <dgm:pt modelId="{6364746E-2DDB-4F82-9B82-6B99FD01D95C}" type="sibTrans" cxnId="{1DA7430C-C4AA-4B0E-A15C-07CFB387EDB7}">
      <dgm:prSet/>
      <dgm:spPr/>
      <dgm:t>
        <a:bodyPr/>
        <a:lstStyle/>
        <a:p>
          <a:endParaRPr lang="it-IT"/>
        </a:p>
      </dgm:t>
    </dgm:pt>
    <dgm:pt modelId="{0325BECE-0D0F-4643-B3E6-CB771EA4C3D1}" type="pres">
      <dgm:prSet presAssocID="{EEDBD32F-A221-4487-92AE-002CEAFECBC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8B3FBFCD-6FE5-42B2-AE29-08574A402EC0}" type="pres">
      <dgm:prSet presAssocID="{FE6DEC0C-4D78-490D-B678-E12D7FCC8454}" presName="parentLin" presStyleCnt="0"/>
      <dgm:spPr/>
    </dgm:pt>
    <dgm:pt modelId="{FD4F27C7-6851-4BB0-855B-B2B4F7EADC05}" type="pres">
      <dgm:prSet presAssocID="{FE6DEC0C-4D78-490D-B678-E12D7FCC8454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E06E15B3-F8CB-4372-BA7E-F64D78E9426F}" type="pres">
      <dgm:prSet presAssocID="{FE6DEC0C-4D78-490D-B678-E12D7FCC8454}" presName="parentText" presStyleLbl="node1" presStyleIdx="0" presStyleCnt="3" custScaleX="102794" custScaleY="255440" custLinFactX="4127" custLinFactNeighborX="100000" custLinFactNeighborY="9820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814EE38-0E1E-4385-91AD-93CDD81F243A}" type="pres">
      <dgm:prSet presAssocID="{FE6DEC0C-4D78-490D-B678-E12D7FCC8454}" presName="negativeSpace" presStyleCnt="0"/>
      <dgm:spPr/>
    </dgm:pt>
    <dgm:pt modelId="{62D908EB-2FCA-4BF0-8324-2C01DEF2176F}" type="pres">
      <dgm:prSet presAssocID="{FE6DEC0C-4D78-490D-B678-E12D7FCC8454}" presName="childText" presStyleLbl="conFgAcc1" presStyleIdx="0" presStyleCnt="3">
        <dgm:presLayoutVars>
          <dgm:bulletEnabled val="1"/>
        </dgm:presLayoutVars>
      </dgm:prSet>
      <dgm:spPr>
        <a:noFill/>
        <a:ln>
          <a:noFill/>
        </a:ln>
      </dgm:spPr>
      <dgm:t>
        <a:bodyPr/>
        <a:lstStyle/>
        <a:p>
          <a:endParaRPr lang="it-IT"/>
        </a:p>
      </dgm:t>
    </dgm:pt>
    <dgm:pt modelId="{4E8A6C36-D6EE-42E9-A7D1-7DE527149B82}" type="pres">
      <dgm:prSet presAssocID="{DF58D099-B40A-4F08-A05D-5D64595DB0BF}" presName="spaceBetweenRectangles" presStyleCnt="0"/>
      <dgm:spPr/>
    </dgm:pt>
    <dgm:pt modelId="{AEECEB65-151E-4513-8397-2DF51FDC1A85}" type="pres">
      <dgm:prSet presAssocID="{C1622485-7540-49C4-A3DA-46BA2D6B5DDD}" presName="parentLin" presStyleCnt="0"/>
      <dgm:spPr/>
    </dgm:pt>
    <dgm:pt modelId="{009F4736-4E95-4967-8188-2F410C8FCA12}" type="pres">
      <dgm:prSet presAssocID="{C1622485-7540-49C4-A3DA-46BA2D6B5DDD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7B8932A0-F80C-4AE5-B261-BF5A66BC27CF}" type="pres">
      <dgm:prSet presAssocID="{C1622485-7540-49C4-A3DA-46BA2D6B5DDD}" presName="parentText" presStyleLbl="node1" presStyleIdx="1" presStyleCnt="3" custScaleX="101476" custScaleY="282745" custLinFactX="4127" custLinFactNeighborX="100000" custLinFactNeighborY="-25417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05FD848-9C75-46A6-87C8-F653CFE17A3A}" type="pres">
      <dgm:prSet presAssocID="{C1622485-7540-49C4-A3DA-46BA2D6B5DDD}" presName="negativeSpace" presStyleCnt="0"/>
      <dgm:spPr/>
    </dgm:pt>
    <dgm:pt modelId="{7EC65F93-9D06-42B6-83D2-90E6F3F2D91B}" type="pres">
      <dgm:prSet presAssocID="{C1622485-7540-49C4-A3DA-46BA2D6B5DDD}" presName="childText" presStyleLbl="conFgAcc1" presStyleIdx="1" presStyleCnt="3">
        <dgm:presLayoutVars>
          <dgm:bulletEnabled val="1"/>
        </dgm:presLayoutVars>
      </dgm:prSet>
      <dgm:spPr>
        <a:noFill/>
        <a:ln>
          <a:noFill/>
        </a:ln>
      </dgm:spPr>
      <dgm:t>
        <a:bodyPr/>
        <a:lstStyle/>
        <a:p>
          <a:endParaRPr lang="it-IT"/>
        </a:p>
      </dgm:t>
    </dgm:pt>
    <dgm:pt modelId="{2C36D15E-DEDE-44CF-A51C-3DB3A690BAA9}" type="pres">
      <dgm:prSet presAssocID="{63255149-F2D4-4C83-AF3E-2770C1BACCDC}" presName="spaceBetweenRectangles" presStyleCnt="0"/>
      <dgm:spPr/>
    </dgm:pt>
    <dgm:pt modelId="{BEE8D45C-E260-4876-BADA-36E3DFB5C76B}" type="pres">
      <dgm:prSet presAssocID="{C6791BE5-2DAA-4943-A1DB-777FE97DD0EE}" presName="parentLin" presStyleCnt="0"/>
      <dgm:spPr/>
    </dgm:pt>
    <dgm:pt modelId="{E08ECD8D-2C76-4B6A-BFF6-75566CF8EB02}" type="pres">
      <dgm:prSet presAssocID="{C6791BE5-2DAA-4943-A1DB-777FE97DD0EE}" presName="parentLeftMargin" presStyleLbl="node1" presStyleIdx="1" presStyleCnt="3"/>
      <dgm:spPr/>
      <dgm:t>
        <a:bodyPr/>
        <a:lstStyle/>
        <a:p>
          <a:endParaRPr lang="it-IT"/>
        </a:p>
      </dgm:t>
    </dgm:pt>
    <dgm:pt modelId="{216B4406-04CD-4782-8D4A-5A2A72BCDC6B}" type="pres">
      <dgm:prSet presAssocID="{C6791BE5-2DAA-4943-A1DB-777FE97DD0EE}" presName="parentText" presStyleLbl="node1" presStyleIdx="2" presStyleCnt="3" custScaleX="101461" custScaleY="241375" custLinFactX="4109" custLinFactNeighborX="100000" custLinFactNeighborY="-57531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BC79F1C-299F-479A-AD06-7DC44498EFDA}" type="pres">
      <dgm:prSet presAssocID="{C6791BE5-2DAA-4943-A1DB-777FE97DD0EE}" presName="negativeSpace" presStyleCnt="0"/>
      <dgm:spPr/>
    </dgm:pt>
    <dgm:pt modelId="{4520C028-7CE3-45BA-917C-11339CE98706}" type="pres">
      <dgm:prSet presAssocID="{C6791BE5-2DAA-4943-A1DB-777FE97DD0EE}" presName="childText" presStyleLbl="conFgAcc1" presStyleIdx="2" presStyleCnt="3">
        <dgm:presLayoutVars>
          <dgm:bulletEnabled val="1"/>
        </dgm:presLayoutVars>
      </dgm:prSet>
      <dgm:spPr>
        <a:noFill/>
        <a:ln>
          <a:noFill/>
        </a:ln>
      </dgm:spPr>
      <dgm:t>
        <a:bodyPr/>
        <a:lstStyle/>
        <a:p>
          <a:endParaRPr lang="it-IT"/>
        </a:p>
      </dgm:t>
    </dgm:pt>
  </dgm:ptLst>
  <dgm:cxnLst>
    <dgm:cxn modelId="{6029F1BE-0A63-4B53-85FB-F7A88364911E}" type="presOf" srcId="{FE6DEC0C-4D78-490D-B678-E12D7FCC8454}" destId="{E06E15B3-F8CB-4372-BA7E-F64D78E9426F}" srcOrd="1" destOrd="0" presId="urn:microsoft.com/office/officeart/2005/8/layout/list1"/>
    <dgm:cxn modelId="{A472E5F8-20C9-4DDE-B0BA-40DD855194B8}" type="presOf" srcId="{C1622485-7540-49C4-A3DA-46BA2D6B5DDD}" destId="{009F4736-4E95-4967-8188-2F410C8FCA12}" srcOrd="0" destOrd="0" presId="urn:microsoft.com/office/officeart/2005/8/layout/list1"/>
    <dgm:cxn modelId="{1DA7430C-C4AA-4B0E-A15C-07CFB387EDB7}" srcId="{EEDBD32F-A221-4487-92AE-002CEAFECBC6}" destId="{C6791BE5-2DAA-4943-A1DB-777FE97DD0EE}" srcOrd="2" destOrd="0" parTransId="{61F8B8DA-6548-4A77-9E33-B3A607A9B1B8}" sibTransId="{6364746E-2DDB-4F82-9B82-6B99FD01D95C}"/>
    <dgm:cxn modelId="{2A4CDDE8-9893-4E00-8323-9AEBB60F87F4}" type="presOf" srcId="{C6791BE5-2DAA-4943-A1DB-777FE97DD0EE}" destId="{E08ECD8D-2C76-4B6A-BFF6-75566CF8EB02}" srcOrd="0" destOrd="0" presId="urn:microsoft.com/office/officeart/2005/8/layout/list1"/>
    <dgm:cxn modelId="{E1C65DDF-5D56-4CFB-829B-0311DED32A7A}" type="presOf" srcId="{EEDBD32F-A221-4487-92AE-002CEAFECBC6}" destId="{0325BECE-0D0F-4643-B3E6-CB771EA4C3D1}" srcOrd="0" destOrd="0" presId="urn:microsoft.com/office/officeart/2005/8/layout/list1"/>
    <dgm:cxn modelId="{321210F9-0BD8-4284-9959-98A9BD8A4F43}" srcId="{EEDBD32F-A221-4487-92AE-002CEAFECBC6}" destId="{FE6DEC0C-4D78-490D-B678-E12D7FCC8454}" srcOrd="0" destOrd="0" parTransId="{CDA2E420-1777-41A5-B290-B03D8DDE8DC4}" sibTransId="{DF58D099-B40A-4F08-A05D-5D64595DB0BF}"/>
    <dgm:cxn modelId="{E0E607DC-AFE3-4147-9CED-C5773BDD0571}" type="presOf" srcId="{FE6DEC0C-4D78-490D-B678-E12D7FCC8454}" destId="{FD4F27C7-6851-4BB0-855B-B2B4F7EADC05}" srcOrd="0" destOrd="0" presId="urn:microsoft.com/office/officeart/2005/8/layout/list1"/>
    <dgm:cxn modelId="{BCEE5DF5-0161-4BBB-ADE7-4356DB6F280D}" type="presOf" srcId="{C6791BE5-2DAA-4943-A1DB-777FE97DD0EE}" destId="{216B4406-04CD-4782-8D4A-5A2A72BCDC6B}" srcOrd="1" destOrd="0" presId="urn:microsoft.com/office/officeart/2005/8/layout/list1"/>
    <dgm:cxn modelId="{6C36FCE8-6DEF-4FF9-B5D9-B49949E72FF0}" srcId="{EEDBD32F-A221-4487-92AE-002CEAFECBC6}" destId="{C1622485-7540-49C4-A3DA-46BA2D6B5DDD}" srcOrd="1" destOrd="0" parTransId="{AB74CC7B-8981-491E-9837-2D4C1951175C}" sibTransId="{63255149-F2D4-4C83-AF3E-2770C1BACCDC}"/>
    <dgm:cxn modelId="{2DF12F23-8D5D-43C6-B417-3B758DE73591}" type="presOf" srcId="{C1622485-7540-49C4-A3DA-46BA2D6B5DDD}" destId="{7B8932A0-F80C-4AE5-B261-BF5A66BC27CF}" srcOrd="1" destOrd="0" presId="urn:microsoft.com/office/officeart/2005/8/layout/list1"/>
    <dgm:cxn modelId="{523571DE-024D-498F-A524-DE51950C5C56}" type="presParOf" srcId="{0325BECE-0D0F-4643-B3E6-CB771EA4C3D1}" destId="{8B3FBFCD-6FE5-42B2-AE29-08574A402EC0}" srcOrd="0" destOrd="0" presId="urn:microsoft.com/office/officeart/2005/8/layout/list1"/>
    <dgm:cxn modelId="{27DCE4CA-73C5-4683-BC8C-308019ED1ABB}" type="presParOf" srcId="{8B3FBFCD-6FE5-42B2-AE29-08574A402EC0}" destId="{FD4F27C7-6851-4BB0-855B-B2B4F7EADC05}" srcOrd="0" destOrd="0" presId="urn:microsoft.com/office/officeart/2005/8/layout/list1"/>
    <dgm:cxn modelId="{DC897939-A358-4362-9F75-D758EA243313}" type="presParOf" srcId="{8B3FBFCD-6FE5-42B2-AE29-08574A402EC0}" destId="{E06E15B3-F8CB-4372-BA7E-F64D78E9426F}" srcOrd="1" destOrd="0" presId="urn:microsoft.com/office/officeart/2005/8/layout/list1"/>
    <dgm:cxn modelId="{192E0948-037D-4D58-81BE-84F880B0D2F4}" type="presParOf" srcId="{0325BECE-0D0F-4643-B3E6-CB771EA4C3D1}" destId="{B814EE38-0E1E-4385-91AD-93CDD81F243A}" srcOrd="1" destOrd="0" presId="urn:microsoft.com/office/officeart/2005/8/layout/list1"/>
    <dgm:cxn modelId="{FC8CA499-039A-4A4D-AD8B-79E0E244F6E0}" type="presParOf" srcId="{0325BECE-0D0F-4643-B3E6-CB771EA4C3D1}" destId="{62D908EB-2FCA-4BF0-8324-2C01DEF2176F}" srcOrd="2" destOrd="0" presId="urn:microsoft.com/office/officeart/2005/8/layout/list1"/>
    <dgm:cxn modelId="{6DC92838-4FED-4539-8232-42EFBA41B65E}" type="presParOf" srcId="{0325BECE-0D0F-4643-B3E6-CB771EA4C3D1}" destId="{4E8A6C36-D6EE-42E9-A7D1-7DE527149B82}" srcOrd="3" destOrd="0" presId="urn:microsoft.com/office/officeart/2005/8/layout/list1"/>
    <dgm:cxn modelId="{4028F499-81C8-427F-B617-A7466D1614A1}" type="presParOf" srcId="{0325BECE-0D0F-4643-B3E6-CB771EA4C3D1}" destId="{AEECEB65-151E-4513-8397-2DF51FDC1A85}" srcOrd="4" destOrd="0" presId="urn:microsoft.com/office/officeart/2005/8/layout/list1"/>
    <dgm:cxn modelId="{1CD14FA6-77AD-4B67-AC93-E0078CAEC61B}" type="presParOf" srcId="{AEECEB65-151E-4513-8397-2DF51FDC1A85}" destId="{009F4736-4E95-4967-8188-2F410C8FCA12}" srcOrd="0" destOrd="0" presId="urn:microsoft.com/office/officeart/2005/8/layout/list1"/>
    <dgm:cxn modelId="{DA424014-8C56-4F1D-A052-F9521A9E00D1}" type="presParOf" srcId="{AEECEB65-151E-4513-8397-2DF51FDC1A85}" destId="{7B8932A0-F80C-4AE5-B261-BF5A66BC27CF}" srcOrd="1" destOrd="0" presId="urn:microsoft.com/office/officeart/2005/8/layout/list1"/>
    <dgm:cxn modelId="{6353F27D-916B-413A-A47C-D244CADB060F}" type="presParOf" srcId="{0325BECE-0D0F-4643-B3E6-CB771EA4C3D1}" destId="{D05FD848-9C75-46A6-87C8-F653CFE17A3A}" srcOrd="5" destOrd="0" presId="urn:microsoft.com/office/officeart/2005/8/layout/list1"/>
    <dgm:cxn modelId="{8E67C3AD-F331-412E-841A-617267734DCD}" type="presParOf" srcId="{0325BECE-0D0F-4643-B3E6-CB771EA4C3D1}" destId="{7EC65F93-9D06-42B6-83D2-90E6F3F2D91B}" srcOrd="6" destOrd="0" presId="urn:microsoft.com/office/officeart/2005/8/layout/list1"/>
    <dgm:cxn modelId="{CD11D6BD-1049-45A4-ACF6-ABDD775C04DD}" type="presParOf" srcId="{0325BECE-0D0F-4643-B3E6-CB771EA4C3D1}" destId="{2C36D15E-DEDE-44CF-A51C-3DB3A690BAA9}" srcOrd="7" destOrd="0" presId="urn:microsoft.com/office/officeart/2005/8/layout/list1"/>
    <dgm:cxn modelId="{550D8AB8-A1D3-43B1-A846-C3D5DC875380}" type="presParOf" srcId="{0325BECE-0D0F-4643-B3E6-CB771EA4C3D1}" destId="{BEE8D45C-E260-4876-BADA-36E3DFB5C76B}" srcOrd="8" destOrd="0" presId="urn:microsoft.com/office/officeart/2005/8/layout/list1"/>
    <dgm:cxn modelId="{65193F4B-E6A0-4939-81A7-98E1166E8FA6}" type="presParOf" srcId="{BEE8D45C-E260-4876-BADA-36E3DFB5C76B}" destId="{E08ECD8D-2C76-4B6A-BFF6-75566CF8EB02}" srcOrd="0" destOrd="0" presId="urn:microsoft.com/office/officeart/2005/8/layout/list1"/>
    <dgm:cxn modelId="{2AA559AE-360A-4180-80EE-4AFE8D568743}" type="presParOf" srcId="{BEE8D45C-E260-4876-BADA-36E3DFB5C76B}" destId="{216B4406-04CD-4782-8D4A-5A2A72BCDC6B}" srcOrd="1" destOrd="0" presId="urn:microsoft.com/office/officeart/2005/8/layout/list1"/>
    <dgm:cxn modelId="{5AB12109-BB12-4FE7-AB0E-01DDBDD83DF1}" type="presParOf" srcId="{0325BECE-0D0F-4643-B3E6-CB771EA4C3D1}" destId="{BBC79F1C-299F-479A-AD06-7DC44498EFDA}" srcOrd="9" destOrd="0" presId="urn:microsoft.com/office/officeart/2005/8/layout/list1"/>
    <dgm:cxn modelId="{C9633F20-EA05-43CB-8D7F-6EB507B97BCD}" type="presParOf" srcId="{0325BECE-0D0F-4643-B3E6-CB771EA4C3D1}" destId="{4520C028-7CE3-45BA-917C-11339CE9870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C48A92-4E4A-4B92-A518-75F9267E2D5A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F8AA02-8094-40B6-ACCB-5B755BB176C3}">
      <dsp:nvSpPr>
        <dsp:cNvPr id="0" name=""/>
        <dsp:cNvSpPr/>
      </dsp:nvSpPr>
      <dsp:spPr>
        <a:xfrm>
          <a:off x="0" y="0"/>
          <a:ext cx="2006385" cy="4525963"/>
        </a:xfrm>
        <a:prstGeom prst="rect">
          <a:avLst/>
        </a:prstGeom>
        <a:solidFill>
          <a:srgbClr val="8C29A7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000" b="1" kern="1200" dirty="0" smtClean="0">
              <a:solidFill>
                <a:schemeClr val="bg1"/>
              </a:solidFill>
            </a:rPr>
            <a:t>Relazione sull’attività dell’ABF sul 2015</a:t>
          </a:r>
          <a:endParaRPr lang="it-IT" sz="3000" b="1" kern="1200" dirty="0">
            <a:solidFill>
              <a:schemeClr val="bg1"/>
            </a:solidFill>
          </a:endParaRPr>
        </a:p>
      </dsp:txBody>
      <dsp:txXfrm>
        <a:off x="0" y="0"/>
        <a:ext cx="2006385" cy="4525963"/>
      </dsp:txXfrm>
    </dsp:sp>
    <dsp:sp modelId="{E87486AF-1987-4C98-89C2-BF91F35C351E}">
      <dsp:nvSpPr>
        <dsp:cNvPr id="0" name=""/>
        <dsp:cNvSpPr/>
      </dsp:nvSpPr>
      <dsp:spPr>
        <a:xfrm>
          <a:off x="2122958" y="57569"/>
          <a:ext cx="6100633" cy="7083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/>
            <a:t>Gli ADR come strumento di tutela dei clienti</a:t>
          </a:r>
          <a:endParaRPr lang="it-IT" sz="2400" b="1" kern="1200" dirty="0"/>
        </a:p>
      </dsp:txBody>
      <dsp:txXfrm>
        <a:off x="2122958" y="57569"/>
        <a:ext cx="6100633" cy="708352"/>
      </dsp:txXfrm>
    </dsp:sp>
    <dsp:sp modelId="{056EB6E8-14FA-4757-B57B-43697C2CB077}">
      <dsp:nvSpPr>
        <dsp:cNvPr id="0" name=""/>
        <dsp:cNvSpPr/>
      </dsp:nvSpPr>
      <dsp:spPr>
        <a:xfrm>
          <a:off x="2006385" y="765921"/>
          <a:ext cx="621720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E35595-3C83-4110-87C6-F5D7CD423E71}">
      <dsp:nvSpPr>
        <dsp:cNvPr id="0" name=""/>
        <dsp:cNvSpPr/>
      </dsp:nvSpPr>
      <dsp:spPr>
        <a:xfrm>
          <a:off x="2080985" y="815534"/>
          <a:ext cx="6100633" cy="7180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/>
            <a:t>Negli altri paesi EU e in Italia l’ABF</a:t>
          </a:r>
          <a:endParaRPr lang="it-IT" sz="2400" b="1" kern="1200" dirty="0"/>
        </a:p>
      </dsp:txBody>
      <dsp:txXfrm>
        <a:off x="2080985" y="815534"/>
        <a:ext cx="6100633" cy="718023"/>
      </dsp:txXfrm>
    </dsp:sp>
    <dsp:sp modelId="{131F9BB9-860E-4C04-A938-A8E2E8499857}">
      <dsp:nvSpPr>
        <dsp:cNvPr id="0" name=""/>
        <dsp:cNvSpPr/>
      </dsp:nvSpPr>
      <dsp:spPr>
        <a:xfrm>
          <a:off x="2006385" y="1541513"/>
          <a:ext cx="621720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851549-EDDA-47E4-B61E-903E176775F7}">
      <dsp:nvSpPr>
        <dsp:cNvPr id="0" name=""/>
        <dsp:cNvSpPr/>
      </dsp:nvSpPr>
      <dsp:spPr>
        <a:xfrm>
          <a:off x="2128966" y="1698711"/>
          <a:ext cx="6100633" cy="8332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/>
            <a:t>Uno strumento di tutela efficace?</a:t>
          </a:r>
          <a:endParaRPr lang="it-IT" sz="2400" b="1" kern="1200" dirty="0"/>
        </a:p>
      </dsp:txBody>
      <dsp:txXfrm>
        <a:off x="2128966" y="1698711"/>
        <a:ext cx="6100633" cy="833253"/>
      </dsp:txXfrm>
    </dsp:sp>
    <dsp:sp modelId="{6E055558-87BC-4C78-8D40-967C7D77A1D3}">
      <dsp:nvSpPr>
        <dsp:cNvPr id="0" name=""/>
        <dsp:cNvSpPr/>
      </dsp:nvSpPr>
      <dsp:spPr>
        <a:xfrm>
          <a:off x="2006385" y="2432336"/>
          <a:ext cx="621720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597CF1-ED4F-4930-8376-3C651CBFCB12}">
      <dsp:nvSpPr>
        <dsp:cNvPr id="0" name=""/>
        <dsp:cNvSpPr/>
      </dsp:nvSpPr>
      <dsp:spPr>
        <a:xfrm>
          <a:off x="2129607" y="2530710"/>
          <a:ext cx="5881742" cy="7661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/>
            <a:t>Qualche dato per valutarlo</a:t>
          </a:r>
          <a:endParaRPr lang="it-IT" sz="2400" b="1" kern="1200" dirty="0"/>
        </a:p>
      </dsp:txBody>
      <dsp:txXfrm>
        <a:off x="2129607" y="2530710"/>
        <a:ext cx="5881742" cy="766116"/>
      </dsp:txXfrm>
    </dsp:sp>
    <dsp:sp modelId="{9636CF72-5BA6-4731-942F-50216C0983AD}">
      <dsp:nvSpPr>
        <dsp:cNvPr id="0" name=""/>
        <dsp:cNvSpPr/>
      </dsp:nvSpPr>
      <dsp:spPr>
        <a:xfrm>
          <a:off x="2012394" y="3335583"/>
          <a:ext cx="621720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AF1AA1-F503-41A5-B46C-CDE06F2AA0C9}">
      <dsp:nvSpPr>
        <dsp:cNvPr id="0" name=""/>
        <dsp:cNvSpPr/>
      </dsp:nvSpPr>
      <dsp:spPr>
        <a:xfrm>
          <a:off x="2122958" y="3313591"/>
          <a:ext cx="6100633" cy="1151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/>
            <a:t>Quali limiti e come superarli</a:t>
          </a:r>
          <a:endParaRPr lang="it-IT" sz="2400" b="1" kern="1200" dirty="0"/>
        </a:p>
      </dsp:txBody>
      <dsp:txXfrm>
        <a:off x="2122958" y="3313591"/>
        <a:ext cx="6100633" cy="1151380"/>
      </dsp:txXfrm>
    </dsp:sp>
    <dsp:sp modelId="{6E075D8F-9972-4CFC-B368-D9B63FFA1729}">
      <dsp:nvSpPr>
        <dsp:cNvPr id="0" name=""/>
        <dsp:cNvSpPr/>
      </dsp:nvSpPr>
      <dsp:spPr>
        <a:xfrm>
          <a:off x="2006385" y="4464971"/>
          <a:ext cx="621720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0E2A81-D64C-473D-91B5-3E36EBED5E05}">
      <dsp:nvSpPr>
        <dsp:cNvPr id="0" name=""/>
        <dsp:cNvSpPr/>
      </dsp:nvSpPr>
      <dsp:spPr>
        <a:xfrm>
          <a:off x="3100" y="0"/>
          <a:ext cx="2781182" cy="2183554"/>
        </a:xfrm>
        <a:prstGeom prst="roundRect">
          <a:avLst>
            <a:gd name="adj" fmla="val 5000"/>
          </a:avLst>
        </a:prstGeom>
        <a:solidFill>
          <a:srgbClr val="8C29A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725" rIns="111125" bIns="0" numCol="1" spcCol="1270" anchor="t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b="1" kern="1200" baseline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 Collegi</a:t>
          </a:r>
          <a:endParaRPr lang="it-IT" sz="2500" b="1" kern="1200" baseline="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6200000">
        <a:off x="-614038" y="617138"/>
        <a:ext cx="1790514" cy="556236"/>
      </dsp:txXfrm>
    </dsp:sp>
    <dsp:sp modelId="{478FE172-635B-4E4D-B0D3-4AC037080599}">
      <dsp:nvSpPr>
        <dsp:cNvPr id="0" name=""/>
        <dsp:cNvSpPr/>
      </dsp:nvSpPr>
      <dsp:spPr>
        <a:xfrm>
          <a:off x="543169" y="0"/>
          <a:ext cx="2071981" cy="218355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Roma, Milano, Napoli e in prospettiva ….</a:t>
          </a:r>
          <a:endParaRPr lang="it-IT" sz="2400" kern="1200" dirty="0"/>
        </a:p>
      </dsp:txBody>
      <dsp:txXfrm>
        <a:off x="543169" y="0"/>
        <a:ext cx="2071981" cy="2183554"/>
      </dsp:txXfrm>
    </dsp:sp>
    <dsp:sp modelId="{DF769B86-BF5C-46A9-A2BE-BB766DCA9C73}">
      <dsp:nvSpPr>
        <dsp:cNvPr id="0" name=""/>
        <dsp:cNvSpPr/>
      </dsp:nvSpPr>
      <dsp:spPr>
        <a:xfrm>
          <a:off x="2874970" y="0"/>
          <a:ext cx="2558185" cy="2183554"/>
        </a:xfrm>
        <a:prstGeom prst="roundRect">
          <a:avLst>
            <a:gd name="adj" fmla="val 5000"/>
          </a:avLst>
        </a:prstGeom>
        <a:solidFill>
          <a:srgbClr val="8C29A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725" rIns="111125" bIns="0" numCol="1" spcCol="1270" anchor="t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b="1" kern="1200" baseline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Competenza</a:t>
          </a:r>
          <a:endParaRPr lang="it-IT" sz="2500" b="1" kern="1200" baseline="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6200000">
        <a:off x="2235532" y="639438"/>
        <a:ext cx="1790514" cy="511637"/>
      </dsp:txXfrm>
    </dsp:sp>
    <dsp:sp modelId="{3E95F1D8-F2D2-440C-82C8-817EC060419A}">
      <dsp:nvSpPr>
        <dsp:cNvPr id="0" name=""/>
        <dsp:cNvSpPr/>
      </dsp:nvSpPr>
      <dsp:spPr>
        <a:xfrm rot="5400000">
          <a:off x="2727282" y="1680388"/>
          <a:ext cx="320957" cy="383727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C5344E-51F7-4ABC-BF33-721CD99BFDCF}">
      <dsp:nvSpPr>
        <dsp:cNvPr id="0" name=""/>
        <dsp:cNvSpPr/>
      </dsp:nvSpPr>
      <dsp:spPr>
        <a:xfrm>
          <a:off x="3386607" y="0"/>
          <a:ext cx="1905848" cy="218355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Basata sul domicilio del ricorrente</a:t>
          </a:r>
          <a:endParaRPr lang="it-IT" sz="2400" kern="1200" dirty="0"/>
        </a:p>
      </dsp:txBody>
      <dsp:txXfrm>
        <a:off x="3386607" y="0"/>
        <a:ext cx="1905848" cy="2183554"/>
      </dsp:txXfrm>
    </dsp:sp>
    <dsp:sp modelId="{F9D20480-A168-4F4F-8644-035E16262B0D}">
      <dsp:nvSpPr>
        <dsp:cNvPr id="0" name=""/>
        <dsp:cNvSpPr/>
      </dsp:nvSpPr>
      <dsp:spPr>
        <a:xfrm>
          <a:off x="5503762" y="0"/>
          <a:ext cx="2558185" cy="2183554"/>
        </a:xfrm>
        <a:prstGeom prst="roundRect">
          <a:avLst>
            <a:gd name="adj" fmla="val 5000"/>
          </a:avLst>
        </a:prstGeom>
        <a:solidFill>
          <a:srgbClr val="8C29A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725" rIns="111125" bIns="0" numCol="1" spcCol="1270" anchor="t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b="1" kern="1200" baseline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Uniformità</a:t>
          </a:r>
          <a:endParaRPr lang="it-IT" sz="2500" b="1" kern="1200" baseline="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6200000">
        <a:off x="4864323" y="639438"/>
        <a:ext cx="1790514" cy="511637"/>
      </dsp:txXfrm>
    </dsp:sp>
    <dsp:sp modelId="{3F5F9523-6B87-42E8-ACAF-528C4FB71F97}">
      <dsp:nvSpPr>
        <dsp:cNvPr id="0" name=""/>
        <dsp:cNvSpPr/>
      </dsp:nvSpPr>
      <dsp:spPr>
        <a:xfrm rot="5400000">
          <a:off x="5375005" y="1680388"/>
          <a:ext cx="320957" cy="383727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80CB6D-A958-4E3A-A6F4-A71042B0E64B}">
      <dsp:nvSpPr>
        <dsp:cNvPr id="0" name=""/>
        <dsp:cNvSpPr/>
      </dsp:nvSpPr>
      <dsp:spPr>
        <a:xfrm>
          <a:off x="6015399" y="0"/>
          <a:ext cx="1905848" cy="218355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Assicurata dal ruolo del Collegio di coordinamento</a:t>
          </a:r>
          <a:endParaRPr lang="it-IT" sz="2400" kern="1200" dirty="0"/>
        </a:p>
      </dsp:txBody>
      <dsp:txXfrm>
        <a:off x="6015399" y="0"/>
        <a:ext cx="1905848" cy="218355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47405A-B84B-4696-AE4D-989C23A0A8BA}">
      <dsp:nvSpPr>
        <dsp:cNvPr id="0" name=""/>
        <dsp:cNvSpPr/>
      </dsp:nvSpPr>
      <dsp:spPr>
        <a:xfrm>
          <a:off x="3164053" y="0"/>
          <a:ext cx="2672338" cy="2672338"/>
        </a:xfrm>
        <a:prstGeom prst="triangle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Collegio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Milano</a:t>
          </a:r>
          <a:endParaRPr lang="it-IT" sz="2700" kern="1200" dirty="0"/>
        </a:p>
      </dsp:txBody>
      <dsp:txXfrm>
        <a:off x="3832138" y="1336169"/>
        <a:ext cx="1336169" cy="1336169"/>
      </dsp:txXfrm>
    </dsp:sp>
    <dsp:sp modelId="{B663DCDD-9D8C-47D2-B986-5851AC7C9F7A}">
      <dsp:nvSpPr>
        <dsp:cNvPr id="0" name=""/>
        <dsp:cNvSpPr/>
      </dsp:nvSpPr>
      <dsp:spPr>
        <a:xfrm>
          <a:off x="1827884" y="2672338"/>
          <a:ext cx="2672338" cy="2672338"/>
        </a:xfrm>
        <a:prstGeom prst="triangle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Collegio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Roma </a:t>
          </a:r>
          <a:endParaRPr lang="it-IT" sz="2700" kern="1200" dirty="0"/>
        </a:p>
      </dsp:txBody>
      <dsp:txXfrm>
        <a:off x="2495969" y="4008507"/>
        <a:ext cx="1336169" cy="1336169"/>
      </dsp:txXfrm>
    </dsp:sp>
    <dsp:sp modelId="{E0AB31F5-31F1-418D-9B1C-1FFF57810F10}">
      <dsp:nvSpPr>
        <dsp:cNvPr id="0" name=""/>
        <dsp:cNvSpPr/>
      </dsp:nvSpPr>
      <dsp:spPr>
        <a:xfrm rot="10800000">
          <a:off x="3164053" y="2672338"/>
          <a:ext cx="2672338" cy="2672338"/>
        </a:xfrm>
        <a:prstGeom prst="triangle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>
              <a:solidFill>
                <a:schemeClr val="accent1"/>
              </a:solidFill>
            </a:rPr>
            <a:t>Collegio </a:t>
          </a:r>
          <a:r>
            <a:rPr lang="it-IT" sz="2700" kern="1200" dirty="0" err="1" smtClean="0">
              <a:solidFill>
                <a:schemeClr val="accent1"/>
              </a:solidFill>
            </a:rPr>
            <a:t>Coord</a:t>
          </a:r>
          <a:r>
            <a:rPr lang="it-IT" sz="2700" kern="1200" dirty="0" smtClean="0">
              <a:solidFill>
                <a:schemeClr val="accent1"/>
              </a:solidFill>
            </a:rPr>
            <a:t>.</a:t>
          </a:r>
          <a:endParaRPr lang="it-IT" sz="2700" kern="1200" dirty="0">
            <a:solidFill>
              <a:schemeClr val="accent1"/>
            </a:solidFill>
          </a:endParaRPr>
        </a:p>
      </dsp:txBody>
      <dsp:txXfrm rot="10800000">
        <a:off x="3832137" y="2672338"/>
        <a:ext cx="1336169" cy="1336169"/>
      </dsp:txXfrm>
    </dsp:sp>
    <dsp:sp modelId="{6E058DF7-3D86-4B78-AF56-67931489EE6B}">
      <dsp:nvSpPr>
        <dsp:cNvPr id="0" name=""/>
        <dsp:cNvSpPr/>
      </dsp:nvSpPr>
      <dsp:spPr>
        <a:xfrm>
          <a:off x="4500222" y="2672338"/>
          <a:ext cx="2672338" cy="2672338"/>
        </a:xfrm>
        <a:prstGeom prst="triangle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Collegio Napoli</a:t>
          </a:r>
          <a:endParaRPr lang="it-IT" sz="2700" kern="1200" dirty="0"/>
        </a:p>
      </dsp:txBody>
      <dsp:txXfrm>
        <a:off x="5168307" y="4008507"/>
        <a:ext cx="1336169" cy="133616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D908EB-2FCA-4BF0-8324-2C01DEF2176F}">
      <dsp:nvSpPr>
        <dsp:cNvPr id="0" name=""/>
        <dsp:cNvSpPr/>
      </dsp:nvSpPr>
      <dsp:spPr>
        <a:xfrm>
          <a:off x="0" y="1134404"/>
          <a:ext cx="8237835" cy="42840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6E15B3-F8CB-4372-BA7E-F64D78E9426F}">
      <dsp:nvSpPr>
        <dsp:cNvPr id="0" name=""/>
        <dsp:cNvSpPr/>
      </dsp:nvSpPr>
      <dsp:spPr>
        <a:xfrm>
          <a:off x="1213392" y="152705"/>
          <a:ext cx="5921811" cy="1281900"/>
        </a:xfrm>
        <a:prstGeom prst="roundRect">
          <a:avLst/>
        </a:prstGeom>
        <a:solidFill>
          <a:srgbClr val="8C29A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959" tIns="0" rIns="21795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In base alla domanda e sulla base della documentazione prodotta</a:t>
          </a:r>
          <a:endParaRPr lang="it-IT" sz="2400" kern="1200" dirty="0"/>
        </a:p>
      </dsp:txBody>
      <dsp:txXfrm>
        <a:off x="1275969" y="215282"/>
        <a:ext cx="5796657" cy="1156746"/>
      </dsp:txXfrm>
    </dsp:sp>
    <dsp:sp modelId="{7EC65F93-9D06-42B6-83D2-90E6F3F2D91B}">
      <dsp:nvSpPr>
        <dsp:cNvPr id="0" name=""/>
        <dsp:cNvSpPr/>
      </dsp:nvSpPr>
      <dsp:spPr>
        <a:xfrm>
          <a:off x="0" y="2822612"/>
          <a:ext cx="8237835" cy="42840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8932A0-F80C-4AE5-B261-BF5A66BC27CF}">
      <dsp:nvSpPr>
        <dsp:cNvPr id="0" name=""/>
        <dsp:cNvSpPr/>
      </dsp:nvSpPr>
      <dsp:spPr>
        <a:xfrm>
          <a:off x="1213392" y="1527051"/>
          <a:ext cx="5845883" cy="1418927"/>
        </a:xfrm>
        <a:prstGeom prst="roundRect">
          <a:avLst/>
        </a:prstGeom>
        <a:solidFill>
          <a:srgbClr val="8C29A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959" tIns="0" rIns="21795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Secondo diritto</a:t>
          </a:r>
          <a:endParaRPr lang="it-IT" sz="2400" kern="1200" dirty="0"/>
        </a:p>
      </dsp:txBody>
      <dsp:txXfrm>
        <a:off x="1282658" y="1596317"/>
        <a:ext cx="5707351" cy="1280395"/>
      </dsp:txXfrm>
    </dsp:sp>
    <dsp:sp modelId="{4520C028-7CE3-45BA-917C-11339CE98706}">
      <dsp:nvSpPr>
        <dsp:cNvPr id="0" name=""/>
        <dsp:cNvSpPr/>
      </dsp:nvSpPr>
      <dsp:spPr>
        <a:xfrm>
          <a:off x="0" y="4303208"/>
          <a:ext cx="8237835" cy="42840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6B4406-04CD-4782-8D4A-5A2A72BCDC6B}">
      <dsp:nvSpPr>
        <dsp:cNvPr id="0" name=""/>
        <dsp:cNvSpPr/>
      </dsp:nvSpPr>
      <dsp:spPr>
        <a:xfrm>
          <a:off x="1213424" y="3054098"/>
          <a:ext cx="5850732" cy="1211316"/>
        </a:xfrm>
        <a:prstGeom prst="roundRect">
          <a:avLst/>
        </a:prstGeom>
        <a:solidFill>
          <a:srgbClr val="8C29A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959" tIns="0" rIns="21795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La decisione non  vincola giuridicamente le parti (resta ferma la possibilità di adire l’Autorità Giudiziaria)</a:t>
          </a:r>
          <a:endParaRPr lang="it-IT" sz="2400" kern="1200" dirty="0"/>
        </a:p>
      </dsp:txBody>
      <dsp:txXfrm>
        <a:off x="1272556" y="3113230"/>
        <a:ext cx="5732468" cy="109305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86C3CE-0C09-401A-95BF-53C6FFB07F26}">
      <dsp:nvSpPr>
        <dsp:cNvPr id="0" name=""/>
        <dsp:cNvSpPr/>
      </dsp:nvSpPr>
      <dsp:spPr>
        <a:xfrm>
          <a:off x="0" y="0"/>
          <a:ext cx="4581150" cy="4581150"/>
        </a:xfrm>
        <a:prstGeom prst="pie">
          <a:avLst>
            <a:gd name="adj1" fmla="val 5400000"/>
            <a:gd name="adj2" fmla="val 16200000"/>
          </a:avLst>
        </a:prstGeom>
        <a:solidFill>
          <a:srgbClr val="8C29A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BC0C7F-348D-4A49-BED5-600C6E77D3C4}">
      <dsp:nvSpPr>
        <dsp:cNvPr id="0" name=""/>
        <dsp:cNvSpPr/>
      </dsp:nvSpPr>
      <dsp:spPr>
        <a:xfrm>
          <a:off x="2290575" y="0"/>
          <a:ext cx="6108201" cy="4581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b="1" kern="1200" dirty="0" smtClean="0"/>
            <a:t>Decide</a:t>
          </a:r>
          <a:r>
            <a:rPr lang="it-IT" sz="2800" kern="1200" dirty="0" smtClean="0"/>
            <a:t> chi ha ragione e chi ha torto</a:t>
          </a:r>
          <a:endParaRPr lang="it-IT" sz="2800" kern="1200" dirty="0"/>
        </a:p>
      </dsp:txBody>
      <dsp:txXfrm>
        <a:off x="2290575" y="0"/>
        <a:ext cx="6108201" cy="973494"/>
      </dsp:txXfrm>
    </dsp:sp>
    <dsp:sp modelId="{025D2119-4264-4279-8FD9-39EB3A2A3EA8}">
      <dsp:nvSpPr>
        <dsp:cNvPr id="0" name=""/>
        <dsp:cNvSpPr/>
      </dsp:nvSpPr>
      <dsp:spPr>
        <a:xfrm>
          <a:off x="601275" y="973494"/>
          <a:ext cx="3378598" cy="3378598"/>
        </a:xfrm>
        <a:prstGeom prst="pie">
          <a:avLst>
            <a:gd name="adj1" fmla="val 5400000"/>
            <a:gd name="adj2" fmla="val 16200000"/>
          </a:avLst>
        </a:prstGeom>
        <a:solidFill>
          <a:srgbClr val="8C29A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FCF085-609A-4493-99B4-7D8B7E505A5F}">
      <dsp:nvSpPr>
        <dsp:cNvPr id="0" name=""/>
        <dsp:cNvSpPr/>
      </dsp:nvSpPr>
      <dsp:spPr>
        <a:xfrm>
          <a:off x="2290575" y="973494"/>
          <a:ext cx="6108201" cy="33785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b="1" kern="1200" dirty="0" smtClean="0"/>
            <a:t>Tempi di definizione </a:t>
          </a:r>
          <a:r>
            <a:rPr lang="it-IT" sz="2800" kern="1200" dirty="0" smtClean="0"/>
            <a:t>relativamente </a:t>
          </a:r>
          <a:r>
            <a:rPr lang="it-IT" sz="2800" b="1" kern="1200" dirty="0" smtClean="0"/>
            <a:t>contenuti</a:t>
          </a:r>
          <a:endParaRPr lang="it-IT" sz="2800" b="1" kern="1200" dirty="0"/>
        </a:p>
      </dsp:txBody>
      <dsp:txXfrm>
        <a:off x="2290575" y="973494"/>
        <a:ext cx="6108201" cy="973494"/>
      </dsp:txXfrm>
    </dsp:sp>
    <dsp:sp modelId="{FD965277-4ACF-48B7-BC74-CCF437959E94}">
      <dsp:nvSpPr>
        <dsp:cNvPr id="0" name=""/>
        <dsp:cNvSpPr/>
      </dsp:nvSpPr>
      <dsp:spPr>
        <a:xfrm>
          <a:off x="1202551" y="1946988"/>
          <a:ext cx="2176046" cy="2176046"/>
        </a:xfrm>
        <a:prstGeom prst="pie">
          <a:avLst>
            <a:gd name="adj1" fmla="val 5400000"/>
            <a:gd name="adj2" fmla="val 16200000"/>
          </a:avLst>
        </a:prstGeom>
        <a:solidFill>
          <a:srgbClr val="8C29A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21E696-6C71-4438-86E7-415A7BD92A08}">
      <dsp:nvSpPr>
        <dsp:cNvPr id="0" name=""/>
        <dsp:cNvSpPr/>
      </dsp:nvSpPr>
      <dsp:spPr>
        <a:xfrm>
          <a:off x="2290575" y="1946988"/>
          <a:ext cx="6108201" cy="217604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Intercetta un </a:t>
          </a:r>
          <a:r>
            <a:rPr lang="it-IT" sz="2700" b="1" kern="1200" dirty="0" smtClean="0"/>
            <a:t>contenzioso minuto </a:t>
          </a:r>
          <a:r>
            <a:rPr lang="it-IT" sz="2700" kern="1200" dirty="0" smtClean="0"/>
            <a:t>ma nevralgico per i clienti</a:t>
          </a:r>
          <a:endParaRPr lang="it-IT" sz="2700" kern="1200" dirty="0"/>
        </a:p>
      </dsp:txBody>
      <dsp:txXfrm>
        <a:off x="2290575" y="1946988"/>
        <a:ext cx="6108201" cy="973494"/>
      </dsp:txXfrm>
    </dsp:sp>
    <dsp:sp modelId="{28066308-6C0C-4604-A043-53FE8B3EFDB5}">
      <dsp:nvSpPr>
        <dsp:cNvPr id="0" name=""/>
        <dsp:cNvSpPr/>
      </dsp:nvSpPr>
      <dsp:spPr>
        <a:xfrm>
          <a:off x="1803827" y="2920483"/>
          <a:ext cx="973494" cy="973494"/>
        </a:xfrm>
        <a:prstGeom prst="pie">
          <a:avLst>
            <a:gd name="adj1" fmla="val 5400000"/>
            <a:gd name="adj2" fmla="val 16200000"/>
          </a:avLst>
        </a:prstGeom>
        <a:solidFill>
          <a:srgbClr val="8C29A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A7C79D-C6AE-48EB-816E-E1D08E59BEC7}">
      <dsp:nvSpPr>
        <dsp:cNvPr id="0" name=""/>
        <dsp:cNvSpPr/>
      </dsp:nvSpPr>
      <dsp:spPr>
        <a:xfrm>
          <a:off x="2290575" y="2920483"/>
          <a:ext cx="6108201" cy="973494"/>
        </a:xfrm>
        <a:prstGeom prst="rect">
          <a:avLst/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b="1" kern="1200" dirty="0" smtClean="0"/>
            <a:t>Costa poco </a:t>
          </a:r>
          <a:r>
            <a:rPr lang="it-IT" sz="2800" b="0" kern="1200" dirty="0" smtClean="0"/>
            <a:t>per la clientela</a:t>
          </a:r>
          <a:endParaRPr lang="it-IT" sz="2800" b="0" kern="1200" dirty="0"/>
        </a:p>
      </dsp:txBody>
      <dsp:txXfrm>
        <a:off x="2290575" y="2920483"/>
        <a:ext cx="6108201" cy="973494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A88A69-5E14-4F98-B6E1-AE7F867174C8}">
      <dsp:nvSpPr>
        <dsp:cNvPr id="0" name=""/>
        <dsp:cNvSpPr/>
      </dsp:nvSpPr>
      <dsp:spPr>
        <a:xfrm>
          <a:off x="0" y="0"/>
          <a:ext cx="4581150" cy="4581150"/>
        </a:xfrm>
        <a:prstGeom prst="pie">
          <a:avLst>
            <a:gd name="adj1" fmla="val 5400000"/>
            <a:gd name="adj2" fmla="val 16200000"/>
          </a:avLst>
        </a:prstGeom>
        <a:solidFill>
          <a:srgbClr val="8C29A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3BA1BC-B782-4C29-9FFF-A2CD57CF5C7E}">
      <dsp:nvSpPr>
        <dsp:cNvPr id="0" name=""/>
        <dsp:cNvSpPr/>
      </dsp:nvSpPr>
      <dsp:spPr>
        <a:xfrm>
          <a:off x="2290575" y="0"/>
          <a:ext cx="6108201" cy="4581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800" b="1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b="1" kern="1200" dirty="0" smtClean="0"/>
            <a:t>Elevata specializzazione </a:t>
          </a:r>
          <a:r>
            <a:rPr lang="it-IT" sz="2800" kern="1200" dirty="0" smtClean="0"/>
            <a:t>dei Collegi. Anche per questo crea giurisprudenza su questioni che vengono portate all’attenzione dei Tribunali</a:t>
          </a:r>
          <a:endParaRPr lang="it-IT" sz="2800" kern="1200" dirty="0"/>
        </a:p>
      </dsp:txBody>
      <dsp:txXfrm>
        <a:off x="2290575" y="0"/>
        <a:ext cx="6108201" cy="1374347"/>
      </dsp:txXfrm>
    </dsp:sp>
    <dsp:sp modelId="{908C2094-67A5-4764-BC40-3742CB5C2AD7}">
      <dsp:nvSpPr>
        <dsp:cNvPr id="0" name=""/>
        <dsp:cNvSpPr/>
      </dsp:nvSpPr>
      <dsp:spPr>
        <a:xfrm>
          <a:off x="801702" y="1374347"/>
          <a:ext cx="2977744" cy="2977744"/>
        </a:xfrm>
        <a:prstGeom prst="pie">
          <a:avLst>
            <a:gd name="adj1" fmla="val 5400000"/>
            <a:gd name="adj2" fmla="val 16200000"/>
          </a:avLst>
        </a:prstGeom>
        <a:solidFill>
          <a:srgbClr val="8C29A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1176A2-8A6A-4345-90EE-09BE2C8C53F9}">
      <dsp:nvSpPr>
        <dsp:cNvPr id="0" name=""/>
        <dsp:cNvSpPr/>
      </dsp:nvSpPr>
      <dsp:spPr>
        <a:xfrm>
          <a:off x="2290575" y="1858231"/>
          <a:ext cx="6108201" cy="200997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b="1" kern="1200" dirty="0" smtClean="0"/>
            <a:t>Uniformità</a:t>
          </a:r>
          <a:r>
            <a:rPr lang="it-IT" sz="2800" kern="1200" dirty="0" smtClean="0"/>
            <a:t> degli orientamenti</a:t>
          </a:r>
          <a:endParaRPr lang="it-IT" sz="2800" kern="1200" dirty="0"/>
        </a:p>
      </dsp:txBody>
      <dsp:txXfrm>
        <a:off x="2290575" y="1858231"/>
        <a:ext cx="6108201" cy="927681"/>
      </dsp:txXfrm>
    </dsp:sp>
    <dsp:sp modelId="{04EDBF97-49E3-4062-B683-B42ABC7FB00F}">
      <dsp:nvSpPr>
        <dsp:cNvPr id="0" name=""/>
        <dsp:cNvSpPr/>
      </dsp:nvSpPr>
      <dsp:spPr>
        <a:xfrm>
          <a:off x="1603403" y="2748691"/>
          <a:ext cx="1374343" cy="1374343"/>
        </a:xfrm>
        <a:prstGeom prst="pie">
          <a:avLst>
            <a:gd name="adj1" fmla="val 5400000"/>
            <a:gd name="adj2" fmla="val 16200000"/>
          </a:avLst>
        </a:prstGeom>
        <a:solidFill>
          <a:srgbClr val="8C29A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41A938-51E0-4C4C-938C-950265740C8C}">
      <dsp:nvSpPr>
        <dsp:cNvPr id="0" name=""/>
        <dsp:cNvSpPr/>
      </dsp:nvSpPr>
      <dsp:spPr>
        <a:xfrm>
          <a:off x="2290575" y="2748691"/>
          <a:ext cx="6108201" cy="1374343"/>
        </a:xfrm>
        <a:prstGeom prst="rect">
          <a:avLst/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b="0" kern="1200" dirty="0" smtClean="0"/>
            <a:t>Legame con la vigilanza</a:t>
          </a:r>
          <a:endParaRPr lang="it-IT" sz="2800" b="0" kern="1200" dirty="0"/>
        </a:p>
      </dsp:txBody>
      <dsp:txXfrm>
        <a:off x="2290575" y="2748691"/>
        <a:ext cx="6108201" cy="137434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9B3D92-865D-41FC-8CA5-227CC0B80488}">
      <dsp:nvSpPr>
        <dsp:cNvPr id="0" name=""/>
        <dsp:cNvSpPr/>
      </dsp:nvSpPr>
      <dsp:spPr>
        <a:xfrm>
          <a:off x="0" y="137433"/>
          <a:ext cx="5222512" cy="522251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06202B-E73C-4A65-A23B-E4FE927E57B3}">
      <dsp:nvSpPr>
        <dsp:cNvPr id="0" name=""/>
        <dsp:cNvSpPr/>
      </dsp:nvSpPr>
      <dsp:spPr>
        <a:xfrm>
          <a:off x="2611256" y="137433"/>
          <a:ext cx="6092930" cy="52225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b="1" kern="1200" dirty="0" smtClean="0"/>
            <a:t>Incertezze sull’effettività della </a:t>
          </a:r>
          <a:r>
            <a:rPr lang="it-IT" sz="2800" b="1" kern="1200" smtClean="0"/>
            <a:t>tutela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b="0" kern="1200" smtClean="0"/>
            <a:t>(</a:t>
          </a:r>
          <a:r>
            <a:rPr lang="it-IT" sz="2200" b="0" kern="1200" dirty="0" smtClean="0"/>
            <a:t>Il ricorso all</a:t>
          </a:r>
          <a:r>
            <a:rPr lang="it-IT" sz="2200" kern="1200" dirty="0" smtClean="0"/>
            <a:t>'assistenza  di professionisti può favorire le possibilità di tutela ma in alcuni casi ridurre </a:t>
          </a:r>
          <a:r>
            <a:rPr lang="it-IT" sz="2200" kern="1200" smtClean="0"/>
            <a:t>il beneficio </a:t>
          </a:r>
          <a:r>
            <a:rPr lang="it-IT" sz="2200" kern="1200" dirty="0" smtClean="0"/>
            <a:t>economico per il cliente </a:t>
          </a:r>
          <a:r>
            <a:rPr lang="it-IT" sz="2200" kern="1200" dirty="0" smtClean="0">
              <a:effectLst/>
              <a:latin typeface="Times New Roman"/>
              <a:ea typeface="Calibri"/>
            </a:rPr>
            <a:t>)</a:t>
          </a:r>
          <a:endParaRPr lang="it-IT" sz="2200" kern="1200" dirty="0">
            <a:effectLst/>
            <a:latin typeface="Times New Roman"/>
            <a:ea typeface="Calibri"/>
          </a:endParaRPr>
        </a:p>
      </dsp:txBody>
      <dsp:txXfrm>
        <a:off x="2611256" y="137433"/>
        <a:ext cx="6092930" cy="1566757"/>
      </dsp:txXfrm>
    </dsp:sp>
    <dsp:sp modelId="{F423BB2C-960E-426E-9A13-E226ECCCFF8C}">
      <dsp:nvSpPr>
        <dsp:cNvPr id="0" name=""/>
        <dsp:cNvSpPr/>
      </dsp:nvSpPr>
      <dsp:spPr>
        <a:xfrm>
          <a:off x="913941" y="1704190"/>
          <a:ext cx="3394629" cy="339462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96C7A2-3D23-42D1-952A-1B82B3279329}">
      <dsp:nvSpPr>
        <dsp:cNvPr id="0" name=""/>
        <dsp:cNvSpPr/>
      </dsp:nvSpPr>
      <dsp:spPr>
        <a:xfrm>
          <a:off x="2611256" y="1704190"/>
          <a:ext cx="6092930" cy="339462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Esigenze di </a:t>
          </a:r>
          <a:r>
            <a:rPr lang="it-IT" sz="2800" b="1" kern="1200" dirty="0" smtClean="0"/>
            <a:t>miglioramento della procedura informatica </a:t>
          </a:r>
          <a:r>
            <a:rPr lang="it-IT" sz="2800" kern="1200" dirty="0" smtClean="0"/>
            <a:t>di supporto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/>
            <a:t>(anche per consentire dialogo diretto con i clienti)</a:t>
          </a:r>
          <a:endParaRPr lang="it-IT" sz="2200" kern="1200" dirty="0"/>
        </a:p>
      </dsp:txBody>
      <dsp:txXfrm>
        <a:off x="2611256" y="1704190"/>
        <a:ext cx="6092930" cy="1566751"/>
      </dsp:txXfrm>
    </dsp:sp>
    <dsp:sp modelId="{30B7C0E2-61B0-4003-90F0-CA0A8DC3168D}">
      <dsp:nvSpPr>
        <dsp:cNvPr id="0" name=""/>
        <dsp:cNvSpPr/>
      </dsp:nvSpPr>
      <dsp:spPr>
        <a:xfrm>
          <a:off x="1827880" y="3270942"/>
          <a:ext cx="1566752" cy="156675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EC40F6-D91D-4354-88F5-A512DACD03D7}">
      <dsp:nvSpPr>
        <dsp:cNvPr id="0" name=""/>
        <dsp:cNvSpPr/>
      </dsp:nvSpPr>
      <dsp:spPr>
        <a:xfrm>
          <a:off x="2611256" y="3261620"/>
          <a:ext cx="6092930" cy="156675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/>
            <a:t>I tempi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b="0" kern="1200" dirty="0" smtClean="0"/>
            <a:t>(ancora superiori ai termini previsti)</a:t>
          </a:r>
          <a:endParaRPr lang="it-IT" sz="2200" kern="1200" dirty="0"/>
        </a:p>
      </dsp:txBody>
      <dsp:txXfrm>
        <a:off x="2611256" y="3261620"/>
        <a:ext cx="6092930" cy="156675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149419-1B94-4450-BCE5-E9CC8D45D226}">
      <dsp:nvSpPr>
        <dsp:cNvPr id="0" name=""/>
        <dsp:cNvSpPr/>
      </dsp:nvSpPr>
      <dsp:spPr>
        <a:xfrm>
          <a:off x="-4944224" y="-757600"/>
          <a:ext cx="5888458" cy="5888458"/>
        </a:xfrm>
        <a:prstGeom prst="blockArc">
          <a:avLst>
            <a:gd name="adj1" fmla="val 18900000"/>
            <a:gd name="adj2" fmla="val 2700000"/>
            <a:gd name="adj3" fmla="val 367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A702C0-7C56-439F-99D9-512703081A45}">
      <dsp:nvSpPr>
        <dsp:cNvPr id="0" name=""/>
        <dsp:cNvSpPr/>
      </dsp:nvSpPr>
      <dsp:spPr>
        <a:xfrm>
          <a:off x="494458" y="336216"/>
          <a:ext cx="7675070" cy="67278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4021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Interventi sulla struttura informatica e sull’efficienza organizzativa</a:t>
          </a:r>
          <a:endParaRPr lang="it-IT" sz="2800" kern="1200" dirty="0"/>
        </a:p>
      </dsp:txBody>
      <dsp:txXfrm>
        <a:off x="494458" y="336216"/>
        <a:ext cx="7675070" cy="672782"/>
      </dsp:txXfrm>
    </dsp:sp>
    <dsp:sp modelId="{025D33EC-0E4D-4944-9F19-B061C7D8CE94}">
      <dsp:nvSpPr>
        <dsp:cNvPr id="0" name=""/>
        <dsp:cNvSpPr/>
      </dsp:nvSpPr>
      <dsp:spPr>
        <a:xfrm>
          <a:off x="73969" y="252118"/>
          <a:ext cx="840977" cy="84097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C40F04CA-CF1E-4862-A1E8-35D61BC946C3}">
      <dsp:nvSpPr>
        <dsp:cNvPr id="0" name=""/>
        <dsp:cNvSpPr/>
      </dsp:nvSpPr>
      <dsp:spPr>
        <a:xfrm>
          <a:off x="880179" y="1345564"/>
          <a:ext cx="7289349" cy="67278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4021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Lavoro con i collegi per favorire unitarietà orientamenti </a:t>
          </a:r>
          <a:endParaRPr lang="it-IT" sz="2800" kern="1200" dirty="0"/>
        </a:p>
      </dsp:txBody>
      <dsp:txXfrm>
        <a:off x="880179" y="1345564"/>
        <a:ext cx="7289349" cy="672782"/>
      </dsp:txXfrm>
    </dsp:sp>
    <dsp:sp modelId="{17F646D0-0550-4725-B8C9-95B8106E2855}">
      <dsp:nvSpPr>
        <dsp:cNvPr id="0" name=""/>
        <dsp:cNvSpPr/>
      </dsp:nvSpPr>
      <dsp:spPr>
        <a:xfrm>
          <a:off x="459690" y="1261466"/>
          <a:ext cx="840977" cy="84097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F1E19A46-C9E5-46D3-9A2E-B42F30584F18}">
      <dsp:nvSpPr>
        <dsp:cNvPr id="0" name=""/>
        <dsp:cNvSpPr/>
      </dsp:nvSpPr>
      <dsp:spPr>
        <a:xfrm>
          <a:off x="880179" y="2354911"/>
          <a:ext cx="7289349" cy="67278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4021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Task force dedicata per aggressione arretrato in materia di cessione del quinto</a:t>
          </a:r>
          <a:endParaRPr lang="it-IT" sz="2800" kern="1200" dirty="0"/>
        </a:p>
      </dsp:txBody>
      <dsp:txXfrm>
        <a:off x="880179" y="2354911"/>
        <a:ext cx="7289349" cy="672782"/>
      </dsp:txXfrm>
    </dsp:sp>
    <dsp:sp modelId="{2A3C40DF-8FFA-4E06-B6CA-6C36247A1EA9}">
      <dsp:nvSpPr>
        <dsp:cNvPr id="0" name=""/>
        <dsp:cNvSpPr/>
      </dsp:nvSpPr>
      <dsp:spPr>
        <a:xfrm>
          <a:off x="459690" y="2270814"/>
          <a:ext cx="840977" cy="84097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ED6E6E2-493B-4EB0-9CE0-D0FEE6BF0C2C}">
      <dsp:nvSpPr>
        <dsp:cNvPr id="0" name=""/>
        <dsp:cNvSpPr/>
      </dsp:nvSpPr>
      <dsp:spPr>
        <a:xfrm>
          <a:off x="494458" y="3193302"/>
          <a:ext cx="7675070" cy="101469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4021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Ampliamento collegi e segreterie tecniche: Torino, Bologna, Bari, Palermo</a:t>
          </a:r>
          <a:endParaRPr lang="it-IT" sz="2800" kern="1200" dirty="0"/>
        </a:p>
      </dsp:txBody>
      <dsp:txXfrm>
        <a:off x="494458" y="3193302"/>
        <a:ext cx="7675070" cy="1014696"/>
      </dsp:txXfrm>
    </dsp:sp>
    <dsp:sp modelId="{ED881104-D05C-4BF6-8B16-A2746CF7E414}">
      <dsp:nvSpPr>
        <dsp:cNvPr id="0" name=""/>
        <dsp:cNvSpPr/>
      </dsp:nvSpPr>
      <dsp:spPr>
        <a:xfrm>
          <a:off x="73969" y="3280162"/>
          <a:ext cx="840977" cy="84097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B729A9-C2E5-44C0-97F7-5F3769603863}">
      <dsp:nvSpPr>
        <dsp:cNvPr id="0" name=""/>
        <dsp:cNvSpPr/>
      </dsp:nvSpPr>
      <dsp:spPr>
        <a:xfrm>
          <a:off x="361380" y="-88223"/>
          <a:ext cx="5039293" cy="1476707"/>
        </a:xfrm>
        <a:prstGeom prst="roundRect">
          <a:avLst>
            <a:gd name="adj" fmla="val 10000"/>
          </a:avLst>
        </a:prstGeom>
        <a:solidFill>
          <a:srgbClr val="8C29A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E’ crescente l’attenzione alla tutela diretta dei clienti come strumento per il buon funzionamento dei mercati</a:t>
          </a:r>
          <a:endParaRPr lang="it-IT" sz="2400" kern="1200" dirty="0"/>
        </a:p>
      </dsp:txBody>
      <dsp:txXfrm>
        <a:off x="404631" y="-44972"/>
        <a:ext cx="3702434" cy="1390205"/>
      </dsp:txXfrm>
    </dsp:sp>
    <dsp:sp modelId="{9AB18643-26A3-42B1-86F4-DDDD3C7E0965}">
      <dsp:nvSpPr>
        <dsp:cNvPr id="0" name=""/>
        <dsp:cNvSpPr/>
      </dsp:nvSpPr>
      <dsp:spPr>
        <a:xfrm>
          <a:off x="0" y="1541188"/>
          <a:ext cx="5061080" cy="1420156"/>
        </a:xfrm>
        <a:prstGeom prst="roundRect">
          <a:avLst>
            <a:gd name="adj" fmla="val 10000"/>
          </a:avLst>
        </a:prstGeom>
        <a:solidFill>
          <a:srgbClr val="8C29A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a) Attribuzione di «</a:t>
          </a:r>
          <a:r>
            <a:rPr lang="it-IT" sz="2400" kern="1200" dirty="0" err="1" smtClean="0"/>
            <a:t>redress</a:t>
          </a:r>
          <a:r>
            <a:rPr lang="it-IT" sz="2400" kern="1200" dirty="0" smtClean="0"/>
            <a:t> </a:t>
          </a:r>
          <a:r>
            <a:rPr lang="it-IT" sz="2400" kern="1200" dirty="0" err="1" smtClean="0"/>
            <a:t>powers</a:t>
          </a:r>
          <a:r>
            <a:rPr lang="it-IT" sz="2400" kern="1200" dirty="0" smtClean="0"/>
            <a:t>» in capo alle Autorità di regolazione (es. poteri risarcitori)</a:t>
          </a:r>
          <a:endParaRPr lang="it-IT" sz="2400" kern="1200" dirty="0"/>
        </a:p>
      </dsp:txBody>
      <dsp:txXfrm>
        <a:off x="41595" y="1582783"/>
        <a:ext cx="3731475" cy="1336966"/>
      </dsp:txXfrm>
    </dsp:sp>
    <dsp:sp modelId="{313C4F31-401F-4978-B6DD-54619C3415B0}">
      <dsp:nvSpPr>
        <dsp:cNvPr id="0" name=""/>
        <dsp:cNvSpPr/>
      </dsp:nvSpPr>
      <dsp:spPr>
        <a:xfrm>
          <a:off x="912391" y="3068242"/>
          <a:ext cx="5998789" cy="1716500"/>
        </a:xfrm>
        <a:prstGeom prst="roundRect">
          <a:avLst>
            <a:gd name="adj" fmla="val 10000"/>
          </a:avLst>
        </a:prstGeom>
        <a:solidFill>
          <a:srgbClr val="8C29A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b) Rafforzamento degli ADR per i consumatori  (raccolgono esigenze di tutela che non accederebbero alla giustizia ordinaria)</a:t>
          </a:r>
          <a:endParaRPr lang="it-IT" sz="2400" kern="1200" dirty="0"/>
        </a:p>
      </dsp:txBody>
      <dsp:txXfrm>
        <a:off x="962666" y="3118517"/>
        <a:ext cx="4420890" cy="1615950"/>
      </dsp:txXfrm>
    </dsp:sp>
    <dsp:sp modelId="{3F80D720-6779-46BF-A2F7-DB852E3DD469}">
      <dsp:nvSpPr>
        <dsp:cNvPr id="0" name=""/>
        <dsp:cNvSpPr/>
      </dsp:nvSpPr>
      <dsp:spPr>
        <a:xfrm>
          <a:off x="3817626" y="1221636"/>
          <a:ext cx="923101" cy="923101"/>
        </a:xfrm>
        <a:prstGeom prst="downArrow">
          <a:avLst>
            <a:gd name="adj1" fmla="val 55000"/>
            <a:gd name="adj2" fmla="val 45000"/>
          </a:avLst>
        </a:prstGeom>
        <a:solidFill>
          <a:schemeClr val="tx1">
            <a:lumMod val="50000"/>
            <a:lumOff val="5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3600" kern="1200"/>
        </a:p>
      </dsp:txBody>
      <dsp:txXfrm>
        <a:off x="4025324" y="1221636"/>
        <a:ext cx="507705" cy="694634"/>
      </dsp:txXfrm>
    </dsp:sp>
    <dsp:sp modelId="{F88EEFEF-404C-4E15-A19E-DD18E27BB33D}">
      <dsp:nvSpPr>
        <dsp:cNvPr id="0" name=""/>
        <dsp:cNvSpPr/>
      </dsp:nvSpPr>
      <dsp:spPr>
        <a:xfrm>
          <a:off x="5039261" y="2443283"/>
          <a:ext cx="923101" cy="923101"/>
        </a:xfrm>
        <a:prstGeom prst="downArrow">
          <a:avLst>
            <a:gd name="adj1" fmla="val 55000"/>
            <a:gd name="adj2" fmla="val 45000"/>
          </a:avLst>
        </a:prstGeom>
        <a:solidFill>
          <a:schemeClr val="tx1">
            <a:lumMod val="50000"/>
            <a:lumOff val="5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3600" kern="1200"/>
        </a:p>
      </dsp:txBody>
      <dsp:txXfrm>
        <a:off x="5246959" y="2443283"/>
        <a:ext cx="507705" cy="6946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D908EB-2FCA-4BF0-8324-2C01DEF2176F}">
      <dsp:nvSpPr>
        <dsp:cNvPr id="0" name=""/>
        <dsp:cNvSpPr/>
      </dsp:nvSpPr>
      <dsp:spPr>
        <a:xfrm>
          <a:off x="0" y="1026216"/>
          <a:ext cx="8237835" cy="33589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6E15B3-F8CB-4372-BA7E-F64D78E9426F}">
      <dsp:nvSpPr>
        <dsp:cNvPr id="0" name=""/>
        <dsp:cNvSpPr/>
      </dsp:nvSpPr>
      <dsp:spPr>
        <a:xfrm>
          <a:off x="1366112" y="51295"/>
          <a:ext cx="6311072" cy="1206494"/>
        </a:xfrm>
        <a:prstGeom prst="roundRect">
          <a:avLst/>
        </a:prstGeom>
        <a:solidFill>
          <a:srgbClr val="8C29A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959" tIns="0" rIns="21795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Vi sono diverse tipologie di ADR: mediazione, conciliazione, decisorie. Non vi sono evidenze di superiorità di un modello sull’altro</a:t>
          </a:r>
          <a:endParaRPr lang="it-IT" sz="2400" kern="1200" dirty="0"/>
        </a:p>
      </dsp:txBody>
      <dsp:txXfrm>
        <a:off x="1425008" y="110191"/>
        <a:ext cx="6193280" cy="1088702"/>
      </dsp:txXfrm>
    </dsp:sp>
    <dsp:sp modelId="{7EC65F93-9D06-42B6-83D2-90E6F3F2D91B}">
      <dsp:nvSpPr>
        <dsp:cNvPr id="0" name=""/>
        <dsp:cNvSpPr/>
      </dsp:nvSpPr>
      <dsp:spPr>
        <a:xfrm>
          <a:off x="0" y="2547815"/>
          <a:ext cx="8237835" cy="40320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8932A0-F80C-4AE5-B261-BF5A66BC27CF}">
      <dsp:nvSpPr>
        <dsp:cNvPr id="0" name=""/>
        <dsp:cNvSpPr/>
      </dsp:nvSpPr>
      <dsp:spPr>
        <a:xfrm>
          <a:off x="1366112" y="1408673"/>
          <a:ext cx="6386942" cy="1335461"/>
        </a:xfrm>
        <a:prstGeom prst="roundRect">
          <a:avLst/>
        </a:prstGeom>
        <a:solidFill>
          <a:srgbClr val="8C29A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959" tIns="0" rIns="21795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Svolgono diverse funzioni: consulenza (educazione finanziaria), risoluzione controversie, aggregazione dati, pressione sui mercati</a:t>
          </a:r>
          <a:endParaRPr lang="it-IT" sz="2400" kern="1200" dirty="0"/>
        </a:p>
      </dsp:txBody>
      <dsp:txXfrm>
        <a:off x="1431304" y="1473865"/>
        <a:ext cx="6256558" cy="1205077"/>
      </dsp:txXfrm>
    </dsp:sp>
    <dsp:sp modelId="{4520C028-7CE3-45BA-917C-11339CE98706}">
      <dsp:nvSpPr>
        <dsp:cNvPr id="0" name=""/>
        <dsp:cNvSpPr/>
      </dsp:nvSpPr>
      <dsp:spPr>
        <a:xfrm>
          <a:off x="0" y="4375951"/>
          <a:ext cx="8237835" cy="40320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6B4406-04CD-4782-8D4A-5A2A72BCDC6B}">
      <dsp:nvSpPr>
        <dsp:cNvPr id="0" name=""/>
        <dsp:cNvSpPr/>
      </dsp:nvSpPr>
      <dsp:spPr>
        <a:xfrm>
          <a:off x="1364787" y="2901788"/>
          <a:ext cx="6426116" cy="1574695"/>
        </a:xfrm>
        <a:prstGeom prst="roundRect">
          <a:avLst/>
        </a:prstGeom>
        <a:solidFill>
          <a:srgbClr val="8C29A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959" tIns="0" rIns="21795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4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Per garantire efficacia devono avere alcune caratteristiche :  </a:t>
          </a:r>
          <a:r>
            <a:rPr lang="it-IT" sz="2400" b="1" kern="1200" dirty="0" smtClean="0"/>
            <a:t>visibilità, accessibilità, uso tecnologia, pubblicazione degli esiti, basso costo, rapidità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400" kern="1200" dirty="0"/>
        </a:p>
      </dsp:txBody>
      <dsp:txXfrm>
        <a:off x="1441657" y="2978658"/>
        <a:ext cx="6272376" cy="14209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25D43D-C3F3-4E5E-896E-8416A2B744D8}">
      <dsp:nvSpPr>
        <dsp:cNvPr id="0" name=""/>
        <dsp:cNvSpPr/>
      </dsp:nvSpPr>
      <dsp:spPr>
        <a:xfrm rot="5400000">
          <a:off x="4913131" y="-798328"/>
          <a:ext cx="1405558" cy="3002215"/>
        </a:xfrm>
        <a:prstGeom prst="hexagon">
          <a:avLst>
            <a:gd name="adj" fmla="val 25000"/>
            <a:gd name="vf" fmla="val 115470"/>
          </a:avLst>
        </a:prstGeom>
        <a:solidFill>
          <a:srgbClr val="8C29A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Vincolante</a:t>
          </a:r>
          <a:endParaRPr lang="it-IT" sz="2400" kern="1200" dirty="0"/>
        </a:p>
      </dsp:txBody>
      <dsp:txXfrm rot="-5400000">
        <a:off x="4615172" y="234260"/>
        <a:ext cx="2001477" cy="937038"/>
      </dsp:txXfrm>
    </dsp:sp>
    <dsp:sp modelId="{FF42E2CA-53EC-4142-B699-4781CF1B58F7}">
      <dsp:nvSpPr>
        <dsp:cNvPr id="0" name=""/>
        <dsp:cNvSpPr/>
      </dsp:nvSpPr>
      <dsp:spPr>
        <a:xfrm>
          <a:off x="5371501" y="368172"/>
          <a:ext cx="2050408" cy="1102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3EC896-C649-4F61-B751-9BB793C4C646}">
      <dsp:nvSpPr>
        <dsp:cNvPr id="0" name=""/>
        <dsp:cNvSpPr/>
      </dsp:nvSpPr>
      <dsp:spPr>
        <a:xfrm rot="5400000">
          <a:off x="1706316" y="-798328"/>
          <a:ext cx="1405558" cy="3002215"/>
        </a:xfrm>
        <a:prstGeom prst="hexagon">
          <a:avLst>
            <a:gd name="adj" fmla="val 25000"/>
            <a:gd name="vf" fmla="val 115470"/>
          </a:avLst>
        </a:prstGeom>
        <a:solidFill>
          <a:srgbClr val="8C29A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Copre tutti i settori finanziari</a:t>
          </a:r>
          <a:endParaRPr lang="it-IT" sz="2400" kern="1200" dirty="0"/>
        </a:p>
      </dsp:txBody>
      <dsp:txXfrm rot="-5400000">
        <a:off x="1408357" y="234260"/>
        <a:ext cx="2001477" cy="937038"/>
      </dsp:txXfrm>
    </dsp:sp>
    <dsp:sp modelId="{3BC31C5E-4AE6-40D8-82C2-E71372050497}">
      <dsp:nvSpPr>
        <dsp:cNvPr id="0" name=""/>
        <dsp:cNvSpPr/>
      </dsp:nvSpPr>
      <dsp:spPr>
        <a:xfrm rot="5400000">
          <a:off x="1706318" y="725054"/>
          <a:ext cx="1405558" cy="3002215"/>
        </a:xfrm>
        <a:prstGeom prst="hexagon">
          <a:avLst>
            <a:gd name="adj" fmla="val 25000"/>
            <a:gd name="vf" fmla="val 115470"/>
          </a:avLst>
        </a:prstGeom>
        <a:solidFill>
          <a:srgbClr val="8C29A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Pubblico e indipendente</a:t>
          </a:r>
          <a:endParaRPr lang="it-IT" sz="2400" kern="1200" dirty="0"/>
        </a:p>
      </dsp:txBody>
      <dsp:txXfrm rot="-5400000">
        <a:off x="1408359" y="1757642"/>
        <a:ext cx="2001477" cy="937038"/>
      </dsp:txXfrm>
    </dsp:sp>
    <dsp:sp modelId="{A5E123E5-CDF1-4F88-BE44-0568E4CC51AE}">
      <dsp:nvSpPr>
        <dsp:cNvPr id="0" name=""/>
        <dsp:cNvSpPr/>
      </dsp:nvSpPr>
      <dsp:spPr>
        <a:xfrm>
          <a:off x="807690" y="1711796"/>
          <a:ext cx="1984265" cy="1102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2DBF7A-A4AD-4270-A2ED-9CB72D109FFA}">
      <dsp:nvSpPr>
        <dsp:cNvPr id="0" name=""/>
        <dsp:cNvSpPr/>
      </dsp:nvSpPr>
      <dsp:spPr>
        <a:xfrm rot="5400000">
          <a:off x="4913133" y="725054"/>
          <a:ext cx="1405558" cy="3002215"/>
        </a:xfrm>
        <a:prstGeom prst="hexagon">
          <a:avLst>
            <a:gd name="adj" fmla="val 25000"/>
            <a:gd name="vf" fmla="val 115470"/>
          </a:avLst>
        </a:prstGeom>
        <a:solidFill>
          <a:srgbClr val="8C29A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smtClean="0"/>
            <a:t>Conciliativo</a:t>
          </a:r>
          <a:endParaRPr lang="it-IT" sz="2400" kern="1200" dirty="0"/>
        </a:p>
      </dsp:txBody>
      <dsp:txXfrm rot="-5400000">
        <a:off x="4615174" y="1757642"/>
        <a:ext cx="2001477" cy="937038"/>
      </dsp:txXfrm>
    </dsp:sp>
    <dsp:sp modelId="{3D5918EB-C97C-4049-B74B-252BB6761DCA}">
      <dsp:nvSpPr>
        <dsp:cNvPr id="0" name=""/>
        <dsp:cNvSpPr/>
      </dsp:nvSpPr>
      <dsp:spPr>
        <a:xfrm rot="5400000">
          <a:off x="4913131" y="2322076"/>
          <a:ext cx="1405558" cy="3002215"/>
        </a:xfrm>
        <a:prstGeom prst="hexagon">
          <a:avLst>
            <a:gd name="adj" fmla="val 25000"/>
            <a:gd name="vf" fmla="val 115470"/>
          </a:avLst>
        </a:prstGeom>
        <a:solidFill>
          <a:srgbClr val="8C29A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Gratuito</a:t>
          </a:r>
          <a:endParaRPr lang="it-IT" sz="2400" kern="1200" dirty="0"/>
        </a:p>
      </dsp:txBody>
      <dsp:txXfrm rot="-5400000">
        <a:off x="4615172" y="3354664"/>
        <a:ext cx="2001477" cy="937038"/>
      </dsp:txXfrm>
    </dsp:sp>
    <dsp:sp modelId="{469591D8-7699-468C-BAC7-59A7DB6C326E}">
      <dsp:nvSpPr>
        <dsp:cNvPr id="0" name=""/>
        <dsp:cNvSpPr/>
      </dsp:nvSpPr>
      <dsp:spPr>
        <a:xfrm>
          <a:off x="5371501" y="3271282"/>
          <a:ext cx="2050408" cy="1102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209627-9C8A-4E86-867D-2910F00077D6}">
      <dsp:nvSpPr>
        <dsp:cNvPr id="0" name=""/>
        <dsp:cNvSpPr/>
      </dsp:nvSpPr>
      <dsp:spPr>
        <a:xfrm rot="5400000">
          <a:off x="1706316" y="2322076"/>
          <a:ext cx="1405558" cy="3002215"/>
        </a:xfrm>
        <a:prstGeom prst="hexagon">
          <a:avLst>
            <a:gd name="adj" fmla="val 25000"/>
            <a:gd name="vf" fmla="val 115470"/>
          </a:avLst>
        </a:prstGeom>
        <a:solidFill>
          <a:srgbClr val="8C29A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smtClean="0"/>
            <a:t>Decisorio</a:t>
          </a:r>
          <a:endParaRPr lang="it-IT" sz="2400" kern="1200" dirty="0"/>
        </a:p>
      </dsp:txBody>
      <dsp:txXfrm rot="-5400000">
        <a:off x="1408357" y="3354664"/>
        <a:ext cx="2001477" cy="93703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C39CC5-EB0A-49AE-ADB3-B1FB3BCDAB82}">
      <dsp:nvSpPr>
        <dsp:cNvPr id="0" name=""/>
        <dsp:cNvSpPr/>
      </dsp:nvSpPr>
      <dsp:spPr>
        <a:xfrm>
          <a:off x="3146452" y="0"/>
          <a:ext cx="2097635" cy="1437815"/>
        </a:xfrm>
        <a:prstGeom prst="trapezoid">
          <a:avLst>
            <a:gd name="adj" fmla="val 72945"/>
          </a:avLst>
        </a:prstGeom>
        <a:solidFill>
          <a:srgbClr val="FFFF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solidFill>
                <a:schemeClr val="tx1"/>
              </a:solidFill>
            </a:rPr>
            <a:t>DECISIONE vincolante            (se accettata dal ricorrente)</a:t>
          </a:r>
          <a:endParaRPr lang="it-IT" sz="2000" b="1" kern="1200" dirty="0">
            <a:solidFill>
              <a:schemeClr val="tx1"/>
            </a:solidFill>
          </a:endParaRPr>
        </a:p>
      </dsp:txBody>
      <dsp:txXfrm>
        <a:off x="3146452" y="0"/>
        <a:ext cx="2097635" cy="1437815"/>
      </dsp:txXfrm>
    </dsp:sp>
    <dsp:sp modelId="{66963092-AC52-41EE-90A6-4B6FE782F3E5}">
      <dsp:nvSpPr>
        <dsp:cNvPr id="0" name=""/>
        <dsp:cNvSpPr/>
      </dsp:nvSpPr>
      <dsp:spPr>
        <a:xfrm>
          <a:off x="2097635" y="1437815"/>
          <a:ext cx="4195270" cy="1437815"/>
        </a:xfrm>
        <a:prstGeom prst="trapezoid">
          <a:avLst>
            <a:gd name="adj" fmla="val 72945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Esito non soddisfacente: passaggio su impulso di una delle parti  all’Ombudsman (10% di quelle dell’</a:t>
          </a:r>
          <a:r>
            <a:rPr lang="it-IT" sz="1900" kern="1200" dirty="0" err="1" smtClean="0"/>
            <a:t>adjudicator</a:t>
          </a:r>
          <a:r>
            <a:rPr lang="it-IT" sz="1900" kern="1200" dirty="0" smtClean="0"/>
            <a:t>)</a:t>
          </a:r>
          <a:endParaRPr lang="it-IT" sz="1900" kern="1200" dirty="0"/>
        </a:p>
      </dsp:txBody>
      <dsp:txXfrm>
        <a:off x="2831807" y="1437815"/>
        <a:ext cx="2726925" cy="1437815"/>
      </dsp:txXfrm>
    </dsp:sp>
    <dsp:sp modelId="{E183AFF7-1A7F-44D6-8A18-4CE9F0DF7A6A}">
      <dsp:nvSpPr>
        <dsp:cNvPr id="0" name=""/>
        <dsp:cNvSpPr/>
      </dsp:nvSpPr>
      <dsp:spPr>
        <a:xfrm>
          <a:off x="1048817" y="2875631"/>
          <a:ext cx="6292905" cy="1437815"/>
        </a:xfrm>
        <a:prstGeom prst="trapezoid">
          <a:avLst>
            <a:gd name="adj" fmla="val 72945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Mancata soluzione: passaggio alla fase conciliativa presso «l’</a:t>
          </a:r>
          <a:r>
            <a:rPr lang="it-IT" sz="2000" kern="1200" dirty="0" err="1" smtClean="0"/>
            <a:t>Adjudicator</a:t>
          </a:r>
          <a:r>
            <a:rPr lang="it-IT" sz="2000" kern="1200" dirty="0" smtClean="0"/>
            <a:t>» (1 su 5 delle contestazioni iniziali)</a:t>
          </a:r>
          <a:endParaRPr lang="it-IT" sz="2000" kern="1200" dirty="0"/>
        </a:p>
      </dsp:txBody>
      <dsp:txXfrm>
        <a:off x="2150076" y="2875631"/>
        <a:ext cx="4090388" cy="1437815"/>
      </dsp:txXfrm>
    </dsp:sp>
    <dsp:sp modelId="{4672A019-0B1F-4C0A-B918-73B1208B92A3}">
      <dsp:nvSpPr>
        <dsp:cNvPr id="0" name=""/>
        <dsp:cNvSpPr/>
      </dsp:nvSpPr>
      <dsp:spPr>
        <a:xfrm>
          <a:off x="0" y="4313448"/>
          <a:ext cx="8390541" cy="1437815"/>
        </a:xfrm>
        <a:prstGeom prst="trapezoid">
          <a:avLst>
            <a:gd name="adj" fmla="val 72945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err="1" smtClean="0"/>
            <a:t>Initial</a:t>
          </a:r>
          <a:r>
            <a:rPr lang="it-IT" sz="2000" kern="1200" dirty="0" smtClean="0"/>
            <a:t> </a:t>
          </a:r>
          <a:r>
            <a:rPr lang="it-IT" sz="2000" kern="1200" dirty="0" err="1" smtClean="0"/>
            <a:t>enquiries</a:t>
          </a:r>
          <a:r>
            <a:rPr lang="it-IT" sz="2000" kern="1200" dirty="0" smtClean="0"/>
            <a:t> (richiesta di assistenza e consulenza «preventiva») alla </a:t>
          </a:r>
          <a:r>
            <a:rPr lang="it-IT" sz="2000" kern="1200" dirty="0" err="1" smtClean="0"/>
            <a:t>Customer</a:t>
          </a:r>
          <a:r>
            <a:rPr lang="it-IT" sz="2000" kern="1200" dirty="0" smtClean="0"/>
            <a:t> </a:t>
          </a:r>
          <a:r>
            <a:rPr lang="it-IT" sz="2000" kern="1200" dirty="0" err="1" smtClean="0"/>
            <a:t>Contact</a:t>
          </a:r>
          <a:r>
            <a:rPr lang="it-IT" sz="2000" kern="1200" dirty="0" smtClean="0"/>
            <a:t> </a:t>
          </a:r>
          <a:r>
            <a:rPr lang="it-IT" sz="2000" kern="1200" dirty="0" err="1" smtClean="0"/>
            <a:t>Division</a:t>
          </a:r>
          <a:r>
            <a:rPr lang="it-IT" sz="2000" kern="1200" dirty="0" smtClean="0"/>
            <a:t> (1,7 mln di contestazioni)</a:t>
          </a:r>
          <a:endParaRPr lang="it-IT" sz="2000" kern="1200" dirty="0"/>
        </a:p>
      </dsp:txBody>
      <dsp:txXfrm>
        <a:off x="1468344" y="4313448"/>
        <a:ext cx="5453851" cy="143781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25D43D-C3F3-4E5E-896E-8416A2B744D8}">
      <dsp:nvSpPr>
        <dsp:cNvPr id="0" name=""/>
        <dsp:cNvSpPr/>
      </dsp:nvSpPr>
      <dsp:spPr>
        <a:xfrm rot="5400000">
          <a:off x="4913131" y="-798328"/>
          <a:ext cx="1405558" cy="3002215"/>
        </a:xfrm>
        <a:prstGeom prst="hexagon">
          <a:avLst>
            <a:gd name="adj" fmla="val 25000"/>
            <a:gd name="vf" fmla="val 115470"/>
          </a:avLst>
        </a:prstGeom>
        <a:solidFill>
          <a:srgbClr val="8C29A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Non è vincolante</a:t>
          </a:r>
          <a:endParaRPr lang="it-IT" sz="2400" kern="1200" dirty="0"/>
        </a:p>
      </dsp:txBody>
      <dsp:txXfrm rot="-5400000">
        <a:off x="4615172" y="234260"/>
        <a:ext cx="2001477" cy="937038"/>
      </dsp:txXfrm>
    </dsp:sp>
    <dsp:sp modelId="{FF42E2CA-53EC-4142-B699-4781CF1B58F7}">
      <dsp:nvSpPr>
        <dsp:cNvPr id="0" name=""/>
        <dsp:cNvSpPr/>
      </dsp:nvSpPr>
      <dsp:spPr>
        <a:xfrm>
          <a:off x="5371501" y="368172"/>
          <a:ext cx="2050408" cy="1102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3EC896-C649-4F61-B751-9BB793C4C646}">
      <dsp:nvSpPr>
        <dsp:cNvPr id="0" name=""/>
        <dsp:cNvSpPr/>
      </dsp:nvSpPr>
      <dsp:spPr>
        <a:xfrm rot="5400000">
          <a:off x="1706316" y="-798328"/>
          <a:ext cx="1405558" cy="3002215"/>
        </a:xfrm>
        <a:prstGeom prst="hexagon">
          <a:avLst>
            <a:gd name="adj" fmla="val 25000"/>
            <a:gd name="vf" fmla="val 115470"/>
          </a:avLst>
        </a:prstGeom>
        <a:solidFill>
          <a:srgbClr val="8C29A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Copre solo il settore bancario</a:t>
          </a:r>
          <a:endParaRPr lang="it-IT" sz="2400" kern="1200" dirty="0"/>
        </a:p>
      </dsp:txBody>
      <dsp:txXfrm rot="-5400000">
        <a:off x="1408357" y="234260"/>
        <a:ext cx="2001477" cy="937038"/>
      </dsp:txXfrm>
    </dsp:sp>
    <dsp:sp modelId="{3BC31C5E-4AE6-40D8-82C2-E71372050497}">
      <dsp:nvSpPr>
        <dsp:cNvPr id="0" name=""/>
        <dsp:cNvSpPr/>
      </dsp:nvSpPr>
      <dsp:spPr>
        <a:xfrm rot="5400000">
          <a:off x="1706318" y="725054"/>
          <a:ext cx="1405558" cy="3002215"/>
        </a:xfrm>
        <a:prstGeom prst="hexagon">
          <a:avLst>
            <a:gd name="adj" fmla="val 25000"/>
            <a:gd name="vf" fmla="val 115470"/>
          </a:avLst>
        </a:prstGeom>
        <a:solidFill>
          <a:srgbClr val="8C29A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>
              <a:latin typeface="Calibri"/>
              <a:cs typeface="Calibri"/>
            </a:rPr>
            <a:t>È</a:t>
          </a:r>
          <a:r>
            <a:rPr lang="it-IT" sz="2400" kern="1200" dirty="0" smtClean="0"/>
            <a:t> interno all’Autorità di Vigilanza</a:t>
          </a:r>
          <a:endParaRPr lang="it-IT" sz="2400" kern="1200" dirty="0"/>
        </a:p>
      </dsp:txBody>
      <dsp:txXfrm rot="-5400000">
        <a:off x="1408359" y="1757642"/>
        <a:ext cx="2001477" cy="937038"/>
      </dsp:txXfrm>
    </dsp:sp>
    <dsp:sp modelId="{A5E123E5-CDF1-4F88-BE44-0568E4CC51AE}">
      <dsp:nvSpPr>
        <dsp:cNvPr id="0" name=""/>
        <dsp:cNvSpPr/>
      </dsp:nvSpPr>
      <dsp:spPr>
        <a:xfrm>
          <a:off x="807690" y="1711796"/>
          <a:ext cx="1984265" cy="1102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2DBF7A-A4AD-4270-A2ED-9CB72D109FFA}">
      <dsp:nvSpPr>
        <dsp:cNvPr id="0" name=""/>
        <dsp:cNvSpPr/>
      </dsp:nvSpPr>
      <dsp:spPr>
        <a:xfrm rot="5400000">
          <a:off x="4913133" y="725054"/>
          <a:ext cx="1405558" cy="3002215"/>
        </a:xfrm>
        <a:prstGeom prst="hexagon">
          <a:avLst>
            <a:gd name="adj" fmla="val 25000"/>
            <a:gd name="vf" fmla="val 115470"/>
          </a:avLst>
        </a:prstGeom>
        <a:solidFill>
          <a:srgbClr val="8C29A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Procedimento documentale</a:t>
          </a:r>
          <a:endParaRPr lang="it-IT" sz="2400" kern="1200" dirty="0"/>
        </a:p>
      </dsp:txBody>
      <dsp:txXfrm rot="-5400000">
        <a:off x="4615174" y="1757642"/>
        <a:ext cx="2001477" cy="937038"/>
      </dsp:txXfrm>
    </dsp:sp>
    <dsp:sp modelId="{3D5918EB-C97C-4049-B74B-252BB6761DCA}">
      <dsp:nvSpPr>
        <dsp:cNvPr id="0" name=""/>
        <dsp:cNvSpPr/>
      </dsp:nvSpPr>
      <dsp:spPr>
        <a:xfrm rot="5400000">
          <a:off x="4913131" y="2322076"/>
          <a:ext cx="1405558" cy="3002215"/>
        </a:xfrm>
        <a:prstGeom prst="hexagon">
          <a:avLst>
            <a:gd name="adj" fmla="val 25000"/>
            <a:gd name="vf" fmla="val 115470"/>
          </a:avLst>
        </a:prstGeom>
        <a:solidFill>
          <a:srgbClr val="8C29A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Gratuito</a:t>
          </a:r>
          <a:endParaRPr lang="it-IT" sz="2400" kern="1200" dirty="0"/>
        </a:p>
      </dsp:txBody>
      <dsp:txXfrm rot="-5400000">
        <a:off x="4615172" y="3354664"/>
        <a:ext cx="2001477" cy="937038"/>
      </dsp:txXfrm>
    </dsp:sp>
    <dsp:sp modelId="{469591D8-7699-468C-BAC7-59A7DB6C326E}">
      <dsp:nvSpPr>
        <dsp:cNvPr id="0" name=""/>
        <dsp:cNvSpPr/>
      </dsp:nvSpPr>
      <dsp:spPr>
        <a:xfrm>
          <a:off x="5371501" y="3271282"/>
          <a:ext cx="2050408" cy="1102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209627-9C8A-4E86-867D-2910F00077D6}">
      <dsp:nvSpPr>
        <dsp:cNvPr id="0" name=""/>
        <dsp:cNvSpPr/>
      </dsp:nvSpPr>
      <dsp:spPr>
        <a:xfrm rot="5400000">
          <a:off x="1706316" y="2322076"/>
          <a:ext cx="1405558" cy="3002215"/>
        </a:xfrm>
        <a:prstGeom prst="hexagon">
          <a:avLst>
            <a:gd name="adj" fmla="val 25000"/>
            <a:gd name="vf" fmla="val 115470"/>
          </a:avLst>
        </a:prstGeom>
        <a:solidFill>
          <a:srgbClr val="8C29A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Decisorio</a:t>
          </a:r>
          <a:endParaRPr lang="it-IT" sz="2400" kern="1200" dirty="0"/>
        </a:p>
      </dsp:txBody>
      <dsp:txXfrm rot="-5400000">
        <a:off x="1408357" y="3354664"/>
        <a:ext cx="2001477" cy="93703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F7C95A-16C2-4BA6-BF2A-61F04C07FA65}">
      <dsp:nvSpPr>
        <dsp:cNvPr id="0" name=""/>
        <dsp:cNvSpPr/>
      </dsp:nvSpPr>
      <dsp:spPr>
        <a:xfrm>
          <a:off x="460905" y="1047"/>
          <a:ext cx="3479899" cy="2087939"/>
        </a:xfrm>
        <a:prstGeom prst="rect">
          <a:avLst/>
        </a:prstGeom>
        <a:solidFill>
          <a:srgbClr val="8C29A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200" kern="1200" dirty="0" smtClean="0"/>
            <a:t>È un ADR</a:t>
          </a:r>
          <a:endParaRPr lang="it-IT" sz="4200" kern="1200" dirty="0"/>
        </a:p>
      </dsp:txBody>
      <dsp:txXfrm>
        <a:off x="460905" y="1047"/>
        <a:ext cx="3479899" cy="2087939"/>
      </dsp:txXfrm>
    </dsp:sp>
    <dsp:sp modelId="{1FC80406-AC27-4BC2-9C14-44DDE305C4EE}">
      <dsp:nvSpPr>
        <dsp:cNvPr id="0" name=""/>
        <dsp:cNvSpPr/>
      </dsp:nvSpPr>
      <dsp:spPr>
        <a:xfrm>
          <a:off x="4288794" y="1047"/>
          <a:ext cx="3479899" cy="2087939"/>
        </a:xfrm>
        <a:prstGeom prst="rect">
          <a:avLst/>
        </a:prstGeom>
        <a:solidFill>
          <a:srgbClr val="8C29A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200" kern="1200" dirty="0" smtClean="0"/>
            <a:t>di tipo decisorio</a:t>
          </a:r>
          <a:endParaRPr lang="it-IT" sz="4200" kern="1200" dirty="0"/>
        </a:p>
      </dsp:txBody>
      <dsp:txXfrm>
        <a:off x="4288794" y="1047"/>
        <a:ext cx="3479899" cy="2087939"/>
      </dsp:txXfrm>
    </dsp:sp>
    <dsp:sp modelId="{A4B16F02-B7D4-4A80-9EEF-4788E5F4183F}">
      <dsp:nvSpPr>
        <dsp:cNvPr id="0" name=""/>
        <dsp:cNvSpPr/>
      </dsp:nvSpPr>
      <dsp:spPr>
        <a:xfrm>
          <a:off x="2374850" y="2436976"/>
          <a:ext cx="3479899" cy="2087939"/>
        </a:xfrm>
        <a:prstGeom prst="rect">
          <a:avLst/>
        </a:prstGeom>
        <a:solidFill>
          <a:srgbClr val="8C29A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200" kern="1200" dirty="0" smtClean="0"/>
            <a:t>attivato solo su istanza del cliente</a:t>
          </a:r>
          <a:endParaRPr lang="it-IT" sz="4200" kern="1200" dirty="0"/>
        </a:p>
      </dsp:txBody>
      <dsp:txXfrm>
        <a:off x="2374850" y="2436976"/>
        <a:ext cx="3479899" cy="208793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D908EB-2FCA-4BF0-8324-2C01DEF2176F}">
      <dsp:nvSpPr>
        <dsp:cNvPr id="0" name=""/>
        <dsp:cNvSpPr/>
      </dsp:nvSpPr>
      <dsp:spPr>
        <a:xfrm>
          <a:off x="0" y="1096784"/>
          <a:ext cx="8237835" cy="37788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6E15B3-F8CB-4372-BA7E-F64D78E9426F}">
      <dsp:nvSpPr>
        <dsp:cNvPr id="0" name=""/>
        <dsp:cNvSpPr/>
      </dsp:nvSpPr>
      <dsp:spPr>
        <a:xfrm>
          <a:off x="1366112" y="0"/>
          <a:ext cx="5921811" cy="1357305"/>
        </a:xfrm>
        <a:prstGeom prst="roundRect">
          <a:avLst/>
        </a:prstGeom>
        <a:solidFill>
          <a:srgbClr val="8C29A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959" tIns="0" rIns="21795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Su controversie insorte tra clienti e intermediari non prima del gennaio 2009</a:t>
          </a:r>
          <a:endParaRPr lang="it-IT" sz="2400" kern="1200" dirty="0"/>
        </a:p>
      </dsp:txBody>
      <dsp:txXfrm>
        <a:off x="1432370" y="66258"/>
        <a:ext cx="5789295" cy="1224789"/>
      </dsp:txXfrm>
    </dsp:sp>
    <dsp:sp modelId="{7EC65F93-9D06-42B6-83D2-90E6F3F2D91B}">
      <dsp:nvSpPr>
        <dsp:cNvPr id="0" name=""/>
        <dsp:cNvSpPr/>
      </dsp:nvSpPr>
      <dsp:spPr>
        <a:xfrm>
          <a:off x="0" y="2808583"/>
          <a:ext cx="8237835" cy="45360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8932A0-F80C-4AE5-B261-BF5A66BC27CF}">
      <dsp:nvSpPr>
        <dsp:cNvPr id="0" name=""/>
        <dsp:cNvSpPr/>
      </dsp:nvSpPr>
      <dsp:spPr>
        <a:xfrm>
          <a:off x="1366112" y="1527049"/>
          <a:ext cx="5845883" cy="1502393"/>
        </a:xfrm>
        <a:prstGeom prst="roundRect">
          <a:avLst/>
        </a:prstGeom>
        <a:solidFill>
          <a:srgbClr val="8C29A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959" tIns="0" rIns="21795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Relative a operazioni e servizi bancari e finanziari</a:t>
          </a:r>
          <a:endParaRPr lang="it-IT" sz="2400" kern="1200" dirty="0"/>
        </a:p>
      </dsp:txBody>
      <dsp:txXfrm>
        <a:off x="1439453" y="1600390"/>
        <a:ext cx="5699201" cy="1355711"/>
      </dsp:txXfrm>
    </dsp:sp>
    <dsp:sp modelId="{4520C028-7CE3-45BA-917C-11339CE98706}">
      <dsp:nvSpPr>
        <dsp:cNvPr id="0" name=""/>
        <dsp:cNvSpPr/>
      </dsp:nvSpPr>
      <dsp:spPr>
        <a:xfrm>
          <a:off x="0" y="4376274"/>
          <a:ext cx="8237835" cy="45360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6B4406-04CD-4782-8D4A-5A2A72BCDC6B}">
      <dsp:nvSpPr>
        <dsp:cNvPr id="0" name=""/>
        <dsp:cNvSpPr/>
      </dsp:nvSpPr>
      <dsp:spPr>
        <a:xfrm>
          <a:off x="1366121" y="3206803"/>
          <a:ext cx="5850732" cy="1282570"/>
        </a:xfrm>
        <a:prstGeom prst="roundRect">
          <a:avLst/>
        </a:prstGeom>
        <a:solidFill>
          <a:srgbClr val="8C29A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959" tIns="0" rIns="21795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Di importo inferiore a 100,000 euro (a meno che non si chieda l’accertamento di un diritto)</a:t>
          </a:r>
          <a:endParaRPr lang="it-IT" sz="2400" kern="1200" dirty="0"/>
        </a:p>
      </dsp:txBody>
      <dsp:txXfrm>
        <a:off x="1428731" y="3269413"/>
        <a:ext cx="5725512" cy="115735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D908EB-2FCA-4BF0-8324-2C01DEF2176F}">
      <dsp:nvSpPr>
        <dsp:cNvPr id="0" name=""/>
        <dsp:cNvSpPr/>
      </dsp:nvSpPr>
      <dsp:spPr>
        <a:xfrm>
          <a:off x="0" y="1134404"/>
          <a:ext cx="8237835" cy="42840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6E15B3-F8CB-4372-BA7E-F64D78E9426F}">
      <dsp:nvSpPr>
        <dsp:cNvPr id="0" name=""/>
        <dsp:cNvSpPr/>
      </dsp:nvSpPr>
      <dsp:spPr>
        <a:xfrm>
          <a:off x="1060729" y="152705"/>
          <a:ext cx="5921811" cy="1281900"/>
        </a:xfrm>
        <a:prstGeom prst="roundRect">
          <a:avLst/>
        </a:prstGeom>
        <a:solidFill>
          <a:srgbClr val="8C29A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959" tIns="0" rIns="21795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Non è richiesta l’assistenza di un legale</a:t>
          </a:r>
          <a:endParaRPr lang="it-IT" sz="2400" kern="1200" dirty="0"/>
        </a:p>
      </dsp:txBody>
      <dsp:txXfrm>
        <a:off x="1123306" y="215282"/>
        <a:ext cx="5796657" cy="1156746"/>
      </dsp:txXfrm>
    </dsp:sp>
    <dsp:sp modelId="{7EC65F93-9D06-42B6-83D2-90E6F3F2D91B}">
      <dsp:nvSpPr>
        <dsp:cNvPr id="0" name=""/>
        <dsp:cNvSpPr/>
      </dsp:nvSpPr>
      <dsp:spPr>
        <a:xfrm>
          <a:off x="0" y="2822612"/>
          <a:ext cx="8237835" cy="42840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8932A0-F80C-4AE5-B261-BF5A66BC27CF}">
      <dsp:nvSpPr>
        <dsp:cNvPr id="0" name=""/>
        <dsp:cNvSpPr/>
      </dsp:nvSpPr>
      <dsp:spPr>
        <a:xfrm>
          <a:off x="1060729" y="1527051"/>
          <a:ext cx="5845883" cy="1418927"/>
        </a:xfrm>
        <a:prstGeom prst="roundRect">
          <a:avLst/>
        </a:prstGeom>
        <a:solidFill>
          <a:srgbClr val="8C29A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959" tIns="0" rIns="21795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I costi sono contenuti (20 euro rimborsati al cliente in caso di decisione favorevole)</a:t>
          </a:r>
          <a:endParaRPr lang="it-IT" sz="2400" kern="1200" dirty="0"/>
        </a:p>
      </dsp:txBody>
      <dsp:txXfrm>
        <a:off x="1129995" y="1596317"/>
        <a:ext cx="5707351" cy="1280395"/>
      </dsp:txXfrm>
    </dsp:sp>
    <dsp:sp modelId="{4520C028-7CE3-45BA-917C-11339CE98706}">
      <dsp:nvSpPr>
        <dsp:cNvPr id="0" name=""/>
        <dsp:cNvSpPr/>
      </dsp:nvSpPr>
      <dsp:spPr>
        <a:xfrm>
          <a:off x="0" y="4303208"/>
          <a:ext cx="8237835" cy="42840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6B4406-04CD-4782-8D4A-5A2A72BCDC6B}">
      <dsp:nvSpPr>
        <dsp:cNvPr id="0" name=""/>
        <dsp:cNvSpPr/>
      </dsp:nvSpPr>
      <dsp:spPr>
        <a:xfrm>
          <a:off x="1060728" y="3054098"/>
          <a:ext cx="5850732" cy="1211316"/>
        </a:xfrm>
        <a:prstGeom prst="roundRect">
          <a:avLst/>
        </a:prstGeom>
        <a:solidFill>
          <a:srgbClr val="8C29A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959" tIns="0" rIns="21795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Tempi  di risposta previsti: 105 giorni</a:t>
          </a:r>
          <a:endParaRPr lang="it-IT" sz="2400" kern="1200" dirty="0"/>
        </a:p>
      </dsp:txBody>
      <dsp:txXfrm>
        <a:off x="1119860" y="3113230"/>
        <a:ext cx="5732468" cy="10930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66A55-375E-4B95-8C07-41E9D3108CAE}" type="datetimeFigureOut">
              <a:rPr lang="it-IT" smtClean="0"/>
              <a:t>20/06/2016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A2D52D-9B05-46E3-9353-45CFA078FD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7327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FCE8E9-390D-4EB1-B600-105E5C40EB3B}" type="datetimeFigureOut">
              <a:rPr lang="it-IT" smtClean="0"/>
              <a:t>20/06/2016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C6A5C4-7F3A-440E-8FFD-395AFF3347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180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6A5C4-7F3A-440E-8FFD-395AFF334798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62716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Segnaposto note 2"/>
          <p:cNvSpPr>
            <a:spLocks noGrp="1"/>
          </p:cNvSpPr>
          <p:nvPr>
            <p:ph type="body" idx="1"/>
          </p:nvPr>
        </p:nvSpPr>
        <p:spPr>
          <a:xfrm>
            <a:off x="85726" y="4714876"/>
            <a:ext cx="6553200" cy="4467225"/>
          </a:xfrm>
          <a:noFill/>
        </p:spPr>
        <p:txBody>
          <a:bodyPr/>
          <a:lstStyle/>
          <a:p>
            <a:pPr marL="285750" indent="-285750" algn="just">
              <a:spcBef>
                <a:spcPts val="600"/>
              </a:spcBef>
              <a:buFontTx/>
              <a:buChar char="-"/>
            </a:pPr>
            <a:endParaRPr lang="it-IT" sz="16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1A33C2-F5A3-4617-8D42-11369DD99D01}" type="slidenum">
              <a:rPr lang="it-IT" altLang="it-IT" smtClean="0">
                <a:solidFill>
                  <a:prstClr val="black"/>
                </a:solidFill>
              </a:rPr>
              <a:pPr eaLnBrk="1" hangingPunct="1"/>
              <a:t>10</a:t>
            </a:fld>
            <a:endParaRPr lang="it-IT" altLang="it-IT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6A5C4-7F3A-440E-8FFD-395AFF334798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52676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6A5C4-7F3A-440E-8FFD-395AFF334798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95604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6A5C4-7F3A-440E-8FFD-395AFF334798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65115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6A5C4-7F3A-440E-8FFD-395AFF334798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0070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6A5C4-7F3A-440E-8FFD-395AFF334798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18762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6A5C4-7F3A-440E-8FFD-395AFF334798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07724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>
          <a:xfrm>
            <a:off x="85726" y="4714876"/>
            <a:ext cx="6553200" cy="4467225"/>
          </a:xfrm>
          <a:noFill/>
        </p:spPr>
        <p:txBody>
          <a:bodyPr/>
          <a:lstStyle/>
          <a:p>
            <a:pPr marL="285750" indent="-285750" algn="just">
              <a:spcBef>
                <a:spcPts val="600"/>
              </a:spcBef>
              <a:buFontTx/>
              <a:buChar char="-"/>
            </a:pPr>
            <a:endParaRPr lang="it-IT" sz="16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3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DF8FB3C-9CF9-4BCB-97C4-6D4B3DD9D661}" type="slidenum">
              <a:rPr lang="it-IT" altLang="it-IT" smtClean="0">
                <a:solidFill>
                  <a:prstClr val="black"/>
                </a:solidFill>
              </a:rPr>
              <a:pPr eaLnBrk="1" hangingPunct="1"/>
              <a:t>17</a:t>
            </a:fld>
            <a:endParaRPr lang="it-IT" altLang="it-IT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6A5C4-7F3A-440E-8FFD-395AFF334798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19448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6A5C4-7F3A-440E-8FFD-395AFF334798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1792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6A5C4-7F3A-440E-8FFD-395AFF334798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71397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Segnaposto note 2"/>
          <p:cNvSpPr>
            <a:spLocks noGrp="1"/>
          </p:cNvSpPr>
          <p:nvPr>
            <p:ph type="body" idx="1"/>
          </p:nvPr>
        </p:nvSpPr>
        <p:spPr>
          <a:xfrm>
            <a:off x="85726" y="4714876"/>
            <a:ext cx="6553200" cy="4467225"/>
          </a:xfrm>
          <a:noFill/>
        </p:spPr>
        <p:txBody>
          <a:bodyPr/>
          <a:lstStyle/>
          <a:p>
            <a:pPr marL="285750" indent="-285750" algn="just">
              <a:spcBef>
                <a:spcPts val="600"/>
              </a:spcBef>
              <a:buFontTx/>
              <a:buChar char="-"/>
            </a:pPr>
            <a:endParaRPr lang="it-IT" sz="16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4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BEF5484-6F98-4192-B4E1-5A47C6C6A2E7}" type="slidenum">
              <a:rPr lang="it-IT" altLang="it-IT" smtClean="0">
                <a:solidFill>
                  <a:prstClr val="black"/>
                </a:solidFill>
              </a:rPr>
              <a:pPr eaLnBrk="1" hangingPunct="1"/>
              <a:t>20</a:t>
            </a:fld>
            <a:endParaRPr lang="it-IT" altLang="it-IT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smtClean="0"/>
          </a:p>
        </p:txBody>
      </p:sp>
      <p:sp>
        <p:nvSpPr>
          <p:cNvPr id="4096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B1BAAE6-2B68-4BFF-9E3B-5B5FD761E2FC}" type="slidenum">
              <a:rPr lang="it-IT" altLang="it-IT" smtClean="0">
                <a:solidFill>
                  <a:prstClr val="black"/>
                </a:solidFill>
              </a:rPr>
              <a:pPr eaLnBrk="1" hangingPunct="1"/>
              <a:t>21</a:t>
            </a:fld>
            <a:endParaRPr lang="it-IT" altLang="it-IT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  <p:sp>
        <p:nvSpPr>
          <p:cNvPr id="4198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4B234E-1B35-4987-AFB3-32A8F7244A09}" type="slidenum">
              <a:rPr lang="it-IT" altLang="it-IT" smtClean="0">
                <a:solidFill>
                  <a:prstClr val="black"/>
                </a:solidFill>
              </a:rPr>
              <a:pPr eaLnBrk="1" hangingPunct="1"/>
              <a:t>22</a:t>
            </a:fld>
            <a:endParaRPr lang="it-IT" altLang="it-IT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6A5C4-7F3A-440E-8FFD-395AFF334798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258092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Segnaposto note 2"/>
          <p:cNvSpPr>
            <a:spLocks noGrp="1"/>
          </p:cNvSpPr>
          <p:nvPr>
            <p:ph type="body" idx="1"/>
          </p:nvPr>
        </p:nvSpPr>
        <p:spPr>
          <a:xfrm>
            <a:off x="85726" y="4714876"/>
            <a:ext cx="6553200" cy="4467225"/>
          </a:xfrm>
          <a:noFill/>
        </p:spPr>
        <p:txBody>
          <a:bodyPr/>
          <a:lstStyle/>
          <a:p>
            <a:pPr marL="285750" indent="-285750" algn="just">
              <a:spcBef>
                <a:spcPts val="600"/>
              </a:spcBef>
              <a:buFontTx/>
              <a:buChar char="-"/>
            </a:pPr>
            <a:endParaRPr lang="it-IT" sz="16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1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080A6EE-EB3C-4738-9EF2-D6B4D849F39F}" type="slidenum">
              <a:rPr lang="it-IT" altLang="it-IT" smtClean="0">
                <a:solidFill>
                  <a:prstClr val="black"/>
                </a:solidFill>
              </a:rPr>
              <a:pPr eaLnBrk="1" hangingPunct="1"/>
              <a:t>24</a:t>
            </a:fld>
            <a:endParaRPr lang="it-IT" altLang="it-IT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Segnaposto note 2"/>
          <p:cNvSpPr>
            <a:spLocks noGrp="1"/>
          </p:cNvSpPr>
          <p:nvPr>
            <p:ph type="body" idx="1"/>
          </p:nvPr>
        </p:nvSpPr>
        <p:spPr>
          <a:xfrm>
            <a:off x="85726" y="4714876"/>
            <a:ext cx="6553200" cy="4467225"/>
          </a:xfrm>
          <a:noFill/>
        </p:spPr>
        <p:txBody>
          <a:bodyPr/>
          <a:lstStyle/>
          <a:p>
            <a:pPr marL="285750" indent="-285750" algn="just">
              <a:spcBef>
                <a:spcPts val="600"/>
              </a:spcBef>
              <a:buFontTx/>
              <a:buChar char="-"/>
            </a:pPr>
            <a:endParaRPr lang="it-IT" sz="16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1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080A6EE-EB3C-4738-9EF2-D6B4D849F39F}" type="slidenum">
              <a:rPr lang="it-IT" altLang="it-IT" smtClean="0">
                <a:solidFill>
                  <a:prstClr val="black"/>
                </a:solidFill>
              </a:rPr>
              <a:pPr eaLnBrk="1" hangingPunct="1"/>
              <a:t>25</a:t>
            </a:fld>
            <a:endParaRPr lang="it-IT" altLang="it-IT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6A5C4-7F3A-440E-8FFD-395AFF334798}" type="slidenum">
              <a:rPr lang="it-IT" smtClean="0"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308815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Segnaposto note 2"/>
          <p:cNvSpPr>
            <a:spLocks noGrp="1"/>
          </p:cNvSpPr>
          <p:nvPr>
            <p:ph type="body" idx="1"/>
          </p:nvPr>
        </p:nvSpPr>
        <p:spPr>
          <a:xfrm>
            <a:off x="85726" y="4714876"/>
            <a:ext cx="6553200" cy="4467225"/>
          </a:xfrm>
          <a:noFill/>
        </p:spPr>
        <p:txBody>
          <a:bodyPr/>
          <a:lstStyle/>
          <a:p>
            <a:pPr marL="285750" indent="-285750" algn="just">
              <a:spcBef>
                <a:spcPts val="600"/>
              </a:spcBef>
              <a:buFontTx/>
              <a:buChar char="-"/>
            </a:pPr>
            <a:endParaRPr lang="it-IT" sz="16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6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20771DF-6F5A-4C4B-A9EC-581172D6AB2D}" type="slidenum">
              <a:rPr lang="it-IT" altLang="it-IT" smtClean="0">
                <a:solidFill>
                  <a:prstClr val="black"/>
                </a:solidFill>
              </a:rPr>
              <a:pPr eaLnBrk="1" hangingPunct="1"/>
              <a:t>27</a:t>
            </a:fld>
            <a:endParaRPr lang="it-IT" altLang="it-IT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Segnaposto note 2"/>
          <p:cNvSpPr>
            <a:spLocks noGrp="1"/>
          </p:cNvSpPr>
          <p:nvPr>
            <p:ph type="body" idx="1"/>
          </p:nvPr>
        </p:nvSpPr>
        <p:spPr>
          <a:xfrm>
            <a:off x="85725" y="4714875"/>
            <a:ext cx="6553200" cy="4467225"/>
          </a:xfrm>
          <a:noFill/>
        </p:spPr>
        <p:txBody>
          <a:bodyPr/>
          <a:lstStyle/>
          <a:p>
            <a:pPr marL="285750" indent="-285750" algn="just">
              <a:spcBef>
                <a:spcPts val="600"/>
              </a:spcBef>
              <a:buFontTx/>
              <a:buChar char="-"/>
            </a:pPr>
            <a:endParaRPr lang="it-IT" sz="16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4983FB3-E25B-491A-B3A3-6D1265CB8DD3}" type="slidenum">
              <a:rPr lang="it-IT" altLang="it-IT" smtClean="0">
                <a:solidFill>
                  <a:prstClr val="black"/>
                </a:solidFill>
              </a:rPr>
              <a:pPr eaLnBrk="1" hangingPunct="1"/>
              <a:t>28</a:t>
            </a:fld>
            <a:endParaRPr lang="it-IT" altLang="it-IT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6A5C4-7F3A-440E-8FFD-395AFF334798}" type="slidenum">
              <a:rPr lang="it-IT" smtClean="0"/>
              <a:t>29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5436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Segnaposto note 2"/>
          <p:cNvSpPr>
            <a:spLocks noGrp="1"/>
          </p:cNvSpPr>
          <p:nvPr>
            <p:ph type="body" idx="1"/>
          </p:nvPr>
        </p:nvSpPr>
        <p:spPr>
          <a:xfrm>
            <a:off x="85726" y="4714876"/>
            <a:ext cx="6553200" cy="4467225"/>
          </a:xfrm>
          <a:noFill/>
        </p:spPr>
        <p:txBody>
          <a:bodyPr/>
          <a:lstStyle/>
          <a:p>
            <a:pPr marL="285750" indent="-285750" algn="just">
              <a:spcBef>
                <a:spcPts val="600"/>
              </a:spcBef>
              <a:buFontTx/>
              <a:buChar char="-"/>
            </a:pPr>
            <a:endParaRPr lang="it-IT" sz="16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1A33C2-F5A3-4617-8D42-11369DD99D01}" type="slidenum">
              <a:rPr lang="it-IT" altLang="it-IT" smtClean="0">
                <a:solidFill>
                  <a:prstClr val="black"/>
                </a:solidFill>
              </a:rPr>
              <a:pPr eaLnBrk="1" hangingPunct="1"/>
              <a:t>3</a:t>
            </a:fld>
            <a:endParaRPr lang="it-IT" altLang="it-IT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6A5C4-7F3A-440E-8FFD-395AFF334798}" type="slidenum">
              <a:rPr lang="it-IT" smtClean="0"/>
              <a:t>30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302951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Segnaposto note 2"/>
          <p:cNvSpPr>
            <a:spLocks noGrp="1"/>
          </p:cNvSpPr>
          <p:nvPr>
            <p:ph type="body" idx="1"/>
          </p:nvPr>
        </p:nvSpPr>
        <p:spPr>
          <a:xfrm>
            <a:off x="85725" y="4714875"/>
            <a:ext cx="6553200" cy="4467225"/>
          </a:xfrm>
          <a:noFill/>
        </p:spPr>
        <p:txBody>
          <a:bodyPr/>
          <a:lstStyle/>
          <a:p>
            <a:pPr marL="285750" indent="-285750" algn="just">
              <a:spcBef>
                <a:spcPts val="600"/>
              </a:spcBef>
              <a:buFontTx/>
              <a:buChar char="-"/>
            </a:pPr>
            <a:endParaRPr lang="it-IT" sz="16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4983FB3-E25B-491A-B3A3-6D1265CB8DD3}" type="slidenum">
              <a:rPr lang="it-IT" altLang="it-IT" smtClean="0"/>
              <a:pPr eaLnBrk="1" hangingPunct="1"/>
              <a:t>31</a:t>
            </a:fld>
            <a:endParaRPr lang="it-IT" altLang="it-IT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6A5C4-7F3A-440E-8FFD-395AFF334798}" type="slidenum">
              <a:rPr lang="it-IT" smtClean="0"/>
              <a:t>32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598970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6A5C4-7F3A-440E-8FFD-395AFF334798}" type="slidenum">
              <a:rPr lang="it-IT" smtClean="0"/>
              <a:t>33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1281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6A5C4-7F3A-440E-8FFD-395AFF334798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4286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6A5C4-7F3A-440E-8FFD-395AFF334798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94003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Segnaposto note 2"/>
          <p:cNvSpPr>
            <a:spLocks noGrp="1"/>
          </p:cNvSpPr>
          <p:nvPr>
            <p:ph type="body" idx="1"/>
          </p:nvPr>
        </p:nvSpPr>
        <p:spPr>
          <a:xfrm>
            <a:off x="85726" y="4714876"/>
            <a:ext cx="6553200" cy="4467225"/>
          </a:xfrm>
          <a:noFill/>
        </p:spPr>
        <p:txBody>
          <a:bodyPr/>
          <a:lstStyle/>
          <a:p>
            <a:pPr marL="285750" indent="-285750" algn="just">
              <a:spcBef>
                <a:spcPts val="600"/>
              </a:spcBef>
              <a:buFontTx/>
              <a:buChar char="-"/>
            </a:pPr>
            <a:endParaRPr lang="it-IT" sz="16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1A33C2-F5A3-4617-8D42-11369DD99D01}" type="slidenum">
              <a:rPr lang="it-IT" altLang="it-IT" smtClean="0">
                <a:solidFill>
                  <a:prstClr val="black"/>
                </a:solidFill>
              </a:rPr>
              <a:pPr eaLnBrk="1" hangingPunct="1"/>
              <a:t>6</a:t>
            </a:fld>
            <a:endParaRPr lang="it-IT" altLang="it-IT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6A5C4-7F3A-440E-8FFD-395AFF334798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17565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6A5C4-7F3A-440E-8FFD-395AFF334798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31036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6A5C4-7F3A-440E-8FFD-395AFF334798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6660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9785" y="4650640"/>
            <a:ext cx="7772400" cy="14700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4039820"/>
            <a:ext cx="6400800" cy="610820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725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234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873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880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345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489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9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326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68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35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197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05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6E41E-DBF7-4B97-87FE-B8644DFA5591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DC6AB-18A1-47C6-9F54-B25CBD47111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092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671" y="3632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>
                <a:solidFill>
                  <a:srgbClr val="646464"/>
                </a:solidFill>
                <a:effectLst/>
              </a:rPr>
              <a:t>Magda Bianco e Margherita Cartechini</a:t>
            </a:r>
            <a:br>
              <a:rPr lang="en-US" sz="2000" b="1" dirty="0" smtClean="0">
                <a:solidFill>
                  <a:srgbClr val="646464"/>
                </a:solidFill>
                <a:effectLst/>
              </a:rPr>
            </a:br>
            <a:r>
              <a:rPr lang="en-US" sz="2000" b="1" dirty="0" smtClean="0">
                <a:solidFill>
                  <a:srgbClr val="646464"/>
                </a:solidFill>
                <a:effectLst/>
              </a:rPr>
              <a:t>Servizio </a:t>
            </a:r>
            <a:r>
              <a:rPr lang="en-US" sz="2000" b="1" dirty="0" err="1" smtClean="0">
                <a:solidFill>
                  <a:srgbClr val="646464"/>
                </a:solidFill>
                <a:effectLst/>
              </a:rPr>
              <a:t>Tutela</a:t>
            </a:r>
            <a:r>
              <a:rPr lang="en-US" sz="2000" b="1" dirty="0" smtClean="0">
                <a:solidFill>
                  <a:srgbClr val="646464"/>
                </a:solidFill>
                <a:effectLst/>
              </a:rPr>
              <a:t> </a:t>
            </a:r>
            <a:r>
              <a:rPr lang="en-US" sz="2000" b="1" dirty="0" err="1" smtClean="0">
                <a:solidFill>
                  <a:srgbClr val="646464"/>
                </a:solidFill>
                <a:effectLst/>
              </a:rPr>
              <a:t>dei</a:t>
            </a:r>
            <a:r>
              <a:rPr lang="en-US" sz="2000" b="1" dirty="0" smtClean="0">
                <a:solidFill>
                  <a:srgbClr val="646464"/>
                </a:solidFill>
                <a:effectLst/>
              </a:rPr>
              <a:t> </a:t>
            </a:r>
            <a:r>
              <a:rPr lang="en-US" sz="2000" b="1" dirty="0" err="1" smtClean="0">
                <a:solidFill>
                  <a:srgbClr val="646464"/>
                </a:solidFill>
                <a:effectLst/>
              </a:rPr>
              <a:t>clienti</a:t>
            </a:r>
            <a:r>
              <a:rPr lang="en-US" sz="2000" b="1" dirty="0" smtClean="0">
                <a:solidFill>
                  <a:srgbClr val="646464"/>
                </a:solidFill>
                <a:effectLst/>
              </a:rPr>
              <a:t> e </a:t>
            </a:r>
            <a:r>
              <a:rPr lang="en-US" sz="2000" b="1" dirty="0" err="1" smtClean="0">
                <a:solidFill>
                  <a:srgbClr val="646464"/>
                </a:solidFill>
                <a:effectLst/>
              </a:rPr>
              <a:t>antiriciclaggio</a:t>
            </a:r>
            <a:r>
              <a:rPr lang="en-US" sz="2000" b="1" dirty="0" smtClean="0">
                <a:solidFill>
                  <a:srgbClr val="646464"/>
                </a:solidFill>
                <a:effectLst/>
              </a:rPr>
              <a:t/>
            </a:r>
            <a:br>
              <a:rPr lang="en-US" sz="2000" b="1" dirty="0" smtClean="0">
                <a:solidFill>
                  <a:srgbClr val="646464"/>
                </a:solidFill>
                <a:effectLst/>
              </a:rPr>
            </a:br>
            <a:r>
              <a:rPr lang="en-US" sz="2000" b="1" dirty="0" smtClean="0">
                <a:solidFill>
                  <a:srgbClr val="646464"/>
                </a:solidFill>
                <a:effectLst/>
              </a:rPr>
              <a:t>Banca d’Italia</a:t>
            </a:r>
            <a:endParaRPr lang="en-US" sz="2000" b="1" dirty="0">
              <a:solidFill>
                <a:srgbClr val="646464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6835" y="4192525"/>
            <a:ext cx="6400800" cy="1679755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it-IT" sz="3600" b="1" dirty="0" smtClean="0"/>
              <a:t>La Relazione sull’attività </a:t>
            </a:r>
          </a:p>
          <a:p>
            <a:pPr algn="ctr">
              <a:spcBef>
                <a:spcPts val="0"/>
              </a:spcBef>
            </a:pPr>
            <a:r>
              <a:rPr lang="it-IT" sz="3600" b="1" dirty="0" smtClean="0"/>
              <a:t>dell’Arbitro Bancario Finanziario </a:t>
            </a:r>
          </a:p>
          <a:p>
            <a:pPr algn="ctr">
              <a:spcBef>
                <a:spcPts val="0"/>
              </a:spcBef>
            </a:pPr>
            <a:r>
              <a:rPr lang="it-IT" sz="3600" b="1" dirty="0" smtClean="0"/>
              <a:t>nel 2015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24923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25538"/>
            <a:ext cx="6624637" cy="3959225"/>
          </a:xfrm>
          <a:extLst>
            <a:ext uri="{91240B29-F687-4F45-9708-019B960494DF}">
              <a14:hiddenLine xmlns:a14="http://schemas.microsoft.com/office/drawing/2010/main" w="317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1" hangingPunct="1">
              <a:buClr>
                <a:srgbClr val="009999"/>
              </a:buClr>
              <a:buFont typeface="Wingdings" pitchFamily="2" charset="2"/>
              <a:buChar char="§"/>
              <a:defRPr/>
            </a:pPr>
            <a:endParaRPr lang="it-IT" sz="1800" b="1" dirty="0" smtClean="0"/>
          </a:p>
          <a:p>
            <a:pPr marL="0" indent="0" algn="just" eaLnBrk="1" hangingPunct="1">
              <a:buClr>
                <a:schemeClr val="accent2"/>
              </a:buClr>
              <a:buFontTx/>
              <a:buNone/>
              <a:defRPr/>
            </a:pPr>
            <a:endParaRPr lang="it-IT" sz="2800" b="1" dirty="0" smtClean="0">
              <a:solidFill>
                <a:schemeClr val="accent2"/>
              </a:solidFill>
            </a:endParaRPr>
          </a:p>
          <a:p>
            <a:pPr marL="0" indent="0" algn="ctr">
              <a:buClr>
                <a:schemeClr val="accent2"/>
              </a:buClr>
              <a:buNone/>
              <a:defRPr/>
            </a:pPr>
            <a:r>
              <a:rPr lang="it-IT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L’Arbitro Bancario Finanziario:</a:t>
            </a:r>
          </a:p>
          <a:p>
            <a:pPr marL="0" indent="0" algn="ctr">
              <a:buClr>
                <a:schemeClr val="accent2"/>
              </a:buClr>
              <a:buNone/>
              <a:defRPr/>
            </a:pPr>
            <a:r>
              <a:rPr lang="it-IT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costituito nel 2009, per molti aspetti precursore delle tendenze più recenti</a:t>
            </a:r>
          </a:p>
        </p:txBody>
      </p:sp>
    </p:spTree>
    <p:extLst>
      <p:ext uri="{BB962C8B-B14F-4D97-AF65-F5344CB8AC3E}">
        <p14:creationId xmlns:p14="http://schemas.microsoft.com/office/powerpoint/2010/main" val="4167810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Che</a:t>
            </a: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cos’è</a:t>
            </a: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l’ABF</a:t>
            </a:r>
            <a:endParaRPr 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" name="Segnaposto contenuto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762113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54855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2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dirty="0" smtClean="0"/>
              <a:t>Su cosa decide?</a:t>
            </a:r>
            <a:endParaRPr lang="it-IT" sz="3600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9346823"/>
              </p:ext>
            </p:extLst>
          </p:nvPr>
        </p:nvGraphicFramePr>
        <p:xfrm>
          <a:off x="457199" y="1291130"/>
          <a:ext cx="8237835" cy="48350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99758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dirty="0"/>
              <a:t>L</a:t>
            </a:r>
            <a:r>
              <a:rPr lang="it-IT" sz="3600" b="1" dirty="0" smtClean="0"/>
              <a:t>’accesso al sistema</a:t>
            </a:r>
            <a:endParaRPr lang="it-IT" sz="3600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1998464"/>
              </p:ext>
            </p:extLst>
          </p:nvPr>
        </p:nvGraphicFramePr>
        <p:xfrm>
          <a:off x="457199" y="1291130"/>
          <a:ext cx="8237835" cy="48350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26588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22195"/>
            <a:ext cx="8229600" cy="763525"/>
          </a:xfrm>
        </p:spPr>
        <p:txBody>
          <a:bodyPr>
            <a:normAutofit/>
          </a:bodyPr>
          <a:lstStyle/>
          <a:p>
            <a:r>
              <a:rPr lang="en-US" sz="3600" b="1" dirty="0" err="1" smtClean="0"/>
              <a:t>Com’è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strutturato</a:t>
            </a:r>
            <a:r>
              <a:rPr lang="en-US" sz="3600" b="1" dirty="0" smtClean="0"/>
              <a:t>?</a:t>
            </a:r>
            <a:endParaRPr lang="en-US" sz="3600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1722077"/>
              </p:ext>
            </p:extLst>
          </p:nvPr>
        </p:nvGraphicFramePr>
        <p:xfrm>
          <a:off x="754375" y="1749245"/>
          <a:ext cx="8085130" cy="2183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1995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55" y="69490"/>
            <a:ext cx="8535010" cy="1143000"/>
          </a:xfrm>
        </p:spPr>
        <p:txBody>
          <a:bodyPr>
            <a:normAutofit fontScale="90000"/>
          </a:bodyPr>
          <a:lstStyle/>
          <a:p>
            <a:r>
              <a:rPr lang="it-IT" sz="3600" b="1" dirty="0" smtClean="0"/>
              <a:t>I Collegi sono rappresentativi dei diversi </a:t>
            </a:r>
            <a:r>
              <a:rPr lang="it-IT" sz="3600" b="1" dirty="0" err="1" smtClean="0"/>
              <a:t>stakeholders</a:t>
            </a:r>
            <a:r>
              <a:rPr lang="it-IT" sz="3600" b="1" dirty="0" smtClean="0"/>
              <a:t>, con diverse professionalità</a:t>
            </a:r>
            <a:endParaRPr lang="it-IT" sz="3600" b="1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5552972"/>
              </p:ext>
            </p:extLst>
          </p:nvPr>
        </p:nvGraphicFramePr>
        <p:xfrm>
          <a:off x="143555" y="985720"/>
          <a:ext cx="9000445" cy="5344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ttangolo 5"/>
          <p:cNvSpPr/>
          <p:nvPr/>
        </p:nvSpPr>
        <p:spPr>
          <a:xfrm>
            <a:off x="5937195" y="1117751"/>
            <a:ext cx="2137870" cy="1985165"/>
          </a:xfrm>
          <a:prstGeom prst="rect">
            <a:avLst/>
          </a:prstGeom>
          <a:solidFill>
            <a:srgbClr val="8C29A7"/>
          </a:solidFill>
          <a:ln>
            <a:solidFill>
              <a:srgbClr val="646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b="1" dirty="0" smtClean="0">
                <a:solidFill>
                  <a:schemeClr val="bg1"/>
                </a:solidFill>
              </a:rPr>
              <a:t>22 componenti (di cui 6 effettivi)</a:t>
            </a:r>
          </a:p>
          <a:p>
            <a:r>
              <a:rPr lang="it-IT" b="1" dirty="0" smtClean="0">
                <a:solidFill>
                  <a:schemeClr val="bg1"/>
                </a:solidFill>
              </a:rPr>
              <a:t>9 di  design. BDI</a:t>
            </a:r>
          </a:p>
          <a:p>
            <a:r>
              <a:rPr lang="it-IT" b="1" dirty="0" smtClean="0">
                <a:solidFill>
                  <a:schemeClr val="bg1"/>
                </a:solidFill>
              </a:rPr>
              <a:t>4 CNCU</a:t>
            </a:r>
          </a:p>
          <a:p>
            <a:r>
              <a:rPr lang="it-IT" b="1" dirty="0" smtClean="0">
                <a:solidFill>
                  <a:schemeClr val="bg1"/>
                </a:solidFill>
              </a:rPr>
              <a:t>3 Confindustria</a:t>
            </a:r>
          </a:p>
          <a:p>
            <a:r>
              <a:rPr lang="it-IT" b="1" dirty="0" smtClean="0">
                <a:solidFill>
                  <a:schemeClr val="bg1"/>
                </a:solidFill>
              </a:rPr>
              <a:t>6 Conciliatore</a:t>
            </a:r>
          </a:p>
          <a:p>
            <a:pPr algn="ctr"/>
            <a:r>
              <a:rPr lang="it-IT" dirty="0" smtClean="0">
                <a:solidFill>
                  <a:schemeClr val="bg1"/>
                </a:solidFill>
              </a:rPr>
              <a:t> 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6862575" y="3734410"/>
            <a:ext cx="2137870" cy="1679755"/>
          </a:xfrm>
          <a:prstGeom prst="rect">
            <a:avLst/>
          </a:prstGeom>
          <a:solidFill>
            <a:srgbClr val="8C29A7"/>
          </a:solidFill>
          <a:ln>
            <a:solidFill>
              <a:srgbClr val="646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b="1" dirty="0" smtClean="0">
                <a:solidFill>
                  <a:schemeClr val="bg1"/>
                </a:solidFill>
              </a:rPr>
              <a:t>21 </a:t>
            </a:r>
            <a:r>
              <a:rPr lang="it-IT" b="1" dirty="0">
                <a:solidFill>
                  <a:schemeClr val="bg1"/>
                </a:solidFill>
              </a:rPr>
              <a:t>componenti (di cui 6 effettivi)</a:t>
            </a:r>
          </a:p>
          <a:p>
            <a:r>
              <a:rPr lang="it-IT" b="1" dirty="0">
                <a:solidFill>
                  <a:schemeClr val="bg1"/>
                </a:solidFill>
              </a:rPr>
              <a:t>9 di  design. BDI</a:t>
            </a:r>
          </a:p>
          <a:p>
            <a:r>
              <a:rPr lang="it-IT" b="1" dirty="0" smtClean="0">
                <a:solidFill>
                  <a:schemeClr val="bg1"/>
                </a:solidFill>
              </a:rPr>
              <a:t>3 </a:t>
            </a:r>
            <a:r>
              <a:rPr lang="it-IT" b="1" dirty="0">
                <a:solidFill>
                  <a:schemeClr val="bg1"/>
                </a:solidFill>
              </a:rPr>
              <a:t>CNCU</a:t>
            </a:r>
          </a:p>
          <a:p>
            <a:r>
              <a:rPr lang="it-IT" b="1" dirty="0">
                <a:solidFill>
                  <a:schemeClr val="bg1"/>
                </a:solidFill>
              </a:rPr>
              <a:t>3 Confindustria</a:t>
            </a:r>
          </a:p>
          <a:p>
            <a:r>
              <a:rPr lang="it-IT" b="1" dirty="0">
                <a:solidFill>
                  <a:schemeClr val="bg1"/>
                </a:solidFill>
              </a:rPr>
              <a:t>6 Conciliatore</a:t>
            </a:r>
          </a:p>
        </p:txBody>
      </p:sp>
      <p:sp>
        <p:nvSpPr>
          <p:cNvPr id="8" name="Rettangolo 7"/>
          <p:cNvSpPr/>
          <p:nvPr/>
        </p:nvSpPr>
        <p:spPr>
          <a:xfrm>
            <a:off x="296260" y="3581705"/>
            <a:ext cx="2137870" cy="1679755"/>
          </a:xfrm>
          <a:prstGeom prst="rect">
            <a:avLst/>
          </a:prstGeom>
          <a:solidFill>
            <a:srgbClr val="8C29A7"/>
          </a:solidFill>
          <a:ln>
            <a:solidFill>
              <a:srgbClr val="646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b="1" dirty="0" smtClean="0">
                <a:solidFill>
                  <a:schemeClr val="bg1"/>
                </a:solidFill>
              </a:rPr>
              <a:t>22 </a:t>
            </a:r>
            <a:r>
              <a:rPr lang="it-IT" b="1" dirty="0">
                <a:solidFill>
                  <a:schemeClr val="bg1"/>
                </a:solidFill>
              </a:rPr>
              <a:t>componenti (di cui 6 effettivi)</a:t>
            </a:r>
          </a:p>
          <a:p>
            <a:r>
              <a:rPr lang="it-IT" b="1" dirty="0" smtClean="0">
                <a:solidFill>
                  <a:schemeClr val="bg1"/>
                </a:solidFill>
              </a:rPr>
              <a:t>10 </a:t>
            </a:r>
            <a:r>
              <a:rPr lang="it-IT" b="1" dirty="0">
                <a:solidFill>
                  <a:schemeClr val="bg1"/>
                </a:solidFill>
              </a:rPr>
              <a:t>di  design. BDI</a:t>
            </a:r>
          </a:p>
          <a:p>
            <a:r>
              <a:rPr lang="it-IT" b="1" dirty="0">
                <a:solidFill>
                  <a:schemeClr val="bg1"/>
                </a:solidFill>
              </a:rPr>
              <a:t>4 CNCU</a:t>
            </a:r>
          </a:p>
          <a:p>
            <a:r>
              <a:rPr lang="it-IT" b="1" dirty="0">
                <a:solidFill>
                  <a:schemeClr val="bg1"/>
                </a:solidFill>
              </a:rPr>
              <a:t>3 Confindustria</a:t>
            </a:r>
          </a:p>
          <a:p>
            <a:r>
              <a:rPr lang="it-IT" b="1" dirty="0" smtClean="0">
                <a:solidFill>
                  <a:schemeClr val="bg1"/>
                </a:solidFill>
              </a:rPr>
              <a:t>5 </a:t>
            </a:r>
            <a:r>
              <a:rPr lang="it-IT" b="1" dirty="0">
                <a:solidFill>
                  <a:schemeClr val="bg1"/>
                </a:solidFill>
              </a:rPr>
              <a:t>Conciliatore</a:t>
            </a:r>
          </a:p>
        </p:txBody>
      </p:sp>
    </p:spTree>
    <p:extLst>
      <p:ext uri="{BB962C8B-B14F-4D97-AF65-F5344CB8AC3E}">
        <p14:creationId xmlns:p14="http://schemas.microsoft.com/office/powerpoint/2010/main" val="2686039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  <p:bldP spid="6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dirty="0" smtClean="0"/>
              <a:t>Come decide?</a:t>
            </a:r>
            <a:endParaRPr lang="it-IT" sz="3600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6768928"/>
              </p:ext>
            </p:extLst>
          </p:nvPr>
        </p:nvGraphicFramePr>
        <p:xfrm>
          <a:off x="457199" y="1291130"/>
          <a:ext cx="8237835" cy="48350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25633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557338"/>
            <a:ext cx="6624637" cy="3960812"/>
          </a:xfrm>
          <a:extLst>
            <a:ext uri="{91240B29-F687-4F45-9708-019B960494DF}">
              <a14:hiddenLine xmlns:a14="http://schemas.microsoft.com/office/drawing/2010/main" w="317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1" hangingPunct="1">
              <a:buClr>
                <a:srgbClr val="009999"/>
              </a:buClr>
              <a:buFont typeface="Wingdings" pitchFamily="2" charset="2"/>
              <a:buChar char="§"/>
              <a:defRPr/>
            </a:pPr>
            <a:endParaRPr lang="it-IT" sz="1800" b="1" dirty="0" smtClean="0"/>
          </a:p>
          <a:p>
            <a:pPr marL="0" indent="0" algn="just" eaLnBrk="1" hangingPunct="1">
              <a:buClr>
                <a:schemeClr val="accent2"/>
              </a:buClr>
              <a:buFontTx/>
              <a:buNone/>
              <a:defRPr/>
            </a:pPr>
            <a:endParaRPr lang="it-IT" sz="2800" b="1" dirty="0" smtClean="0">
              <a:solidFill>
                <a:schemeClr val="accent2"/>
              </a:solidFill>
            </a:endParaRPr>
          </a:p>
          <a:p>
            <a:pPr marL="0" indent="0" algn="ctr">
              <a:buClr>
                <a:schemeClr val="accent2"/>
              </a:buClr>
              <a:buNone/>
              <a:defRPr/>
            </a:pPr>
            <a:r>
              <a:rPr lang="it-IT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Uno strumento di tutela efficace?</a:t>
            </a:r>
            <a:endParaRPr lang="it-IT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563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I </a:t>
            </a:r>
            <a:r>
              <a:rPr lang="en-US" sz="3600" b="1" dirty="0" err="1" smtClean="0"/>
              <a:t>punti</a:t>
            </a:r>
            <a:r>
              <a:rPr lang="en-US" sz="3600" b="1" dirty="0" smtClean="0"/>
              <a:t> di </a:t>
            </a:r>
            <a:r>
              <a:rPr lang="en-US" sz="3600" b="1" dirty="0" err="1" smtClean="0"/>
              <a:t>forza</a:t>
            </a:r>
            <a:endParaRPr lang="en-US" sz="3600" b="1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8116500"/>
              </p:ext>
            </p:extLst>
          </p:nvPr>
        </p:nvGraphicFramePr>
        <p:xfrm>
          <a:off x="296260" y="1443835"/>
          <a:ext cx="8398776" cy="4581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44157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I </a:t>
            </a:r>
            <a:r>
              <a:rPr lang="en-US" sz="3600" b="1" dirty="0" err="1" smtClean="0"/>
              <a:t>punti</a:t>
            </a:r>
            <a:r>
              <a:rPr lang="en-US" sz="3600" b="1" dirty="0" smtClean="0"/>
              <a:t> di </a:t>
            </a:r>
            <a:r>
              <a:rPr lang="en-US" sz="3600" b="1" dirty="0" err="1" smtClean="0"/>
              <a:t>forza</a:t>
            </a:r>
            <a:endParaRPr lang="en-US" sz="3600" b="1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676529"/>
              </p:ext>
            </p:extLst>
          </p:nvPr>
        </p:nvGraphicFramePr>
        <p:xfrm>
          <a:off x="296260" y="1443835"/>
          <a:ext cx="8398776" cy="4581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85636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>
                <a:solidFill>
                  <a:schemeClr val="bg1"/>
                </a:solidFill>
              </a:rPr>
              <a:t>Outline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9926041"/>
              </p:ext>
            </p:extLst>
          </p:nvPr>
        </p:nvGraphicFramePr>
        <p:xfrm>
          <a:off x="405359" y="129113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ttangolo 8"/>
          <p:cNvSpPr/>
          <p:nvPr/>
        </p:nvSpPr>
        <p:spPr>
          <a:xfrm>
            <a:off x="2128720" y="5991606"/>
            <a:ext cx="6460236" cy="940351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526502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25538"/>
            <a:ext cx="6624637" cy="3959225"/>
          </a:xfrm>
          <a:extLst>
            <a:ext uri="{91240B29-F687-4F45-9708-019B960494DF}">
              <a14:hiddenLine xmlns:a14="http://schemas.microsoft.com/office/drawing/2010/main" w="317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1" hangingPunct="1">
              <a:buClr>
                <a:srgbClr val="009999"/>
              </a:buClr>
              <a:buFont typeface="Wingdings" pitchFamily="2" charset="2"/>
              <a:buChar char="§"/>
              <a:defRPr/>
            </a:pPr>
            <a:endParaRPr lang="it-IT" sz="1800" b="1" dirty="0" smtClean="0"/>
          </a:p>
          <a:p>
            <a:pPr marL="0" indent="0" algn="just" eaLnBrk="1" hangingPunct="1">
              <a:buClr>
                <a:schemeClr val="accent2"/>
              </a:buClr>
              <a:buFontTx/>
              <a:buNone/>
              <a:defRPr/>
            </a:pPr>
            <a:endParaRPr lang="it-IT" sz="2800" b="1" dirty="0" smtClean="0">
              <a:solidFill>
                <a:schemeClr val="accent2"/>
              </a:solidFill>
            </a:endParaRPr>
          </a:p>
          <a:p>
            <a:pPr marL="0" indent="0" algn="ctr" eaLnBrk="1" hangingPunct="1">
              <a:buClr>
                <a:schemeClr val="accent2"/>
              </a:buClr>
              <a:buFontTx/>
              <a:buNone/>
              <a:defRPr/>
            </a:pPr>
            <a:endParaRPr lang="it-IT" sz="3600" b="1" dirty="0" smtClean="0">
              <a:solidFill>
                <a:schemeClr val="accent2"/>
              </a:solidFill>
            </a:endParaRPr>
          </a:p>
          <a:p>
            <a:pPr marL="0" indent="0" algn="ctr">
              <a:buClr>
                <a:schemeClr val="accent2"/>
              </a:buClr>
              <a:buNone/>
              <a:defRPr/>
            </a:pPr>
            <a:r>
              <a:rPr lang="it-IT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Alcune evidenze</a:t>
            </a:r>
            <a:endParaRPr lang="it-IT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510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452452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it-IT" altLang="it-IT" sz="3600" b="1" dirty="0" smtClean="0"/>
              <a:t>I ricorsi sono cresciuti in modo significativo</a:t>
            </a:r>
            <a:endParaRPr lang="it-IT" altLang="it-IT" sz="3600" b="1" dirty="0"/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60" y="1443835"/>
            <a:ext cx="8398775" cy="3530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3503065" y="5060035"/>
            <a:ext cx="54973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.. Anche se restano una quota contenuta sul totale delle relazioni contrattuali e degli stessi reclami agli intermediari…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725365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it-IT" altLang="it-IT" sz="3600" b="1" dirty="0"/>
              <a:t>I </a:t>
            </a:r>
            <a:r>
              <a:rPr lang="it-IT" altLang="it-IT" sz="3600" b="1" dirty="0" smtClean="0"/>
              <a:t>ricorrenti sono per lo più consumatori</a:t>
            </a:r>
            <a:endParaRPr lang="it-IT" altLang="it-IT" sz="3600" b="1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900" y="1596540"/>
            <a:ext cx="5842901" cy="3512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2258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55" y="274638"/>
            <a:ext cx="8543245" cy="1143000"/>
          </a:xfrm>
        </p:spPr>
        <p:txBody>
          <a:bodyPr>
            <a:noAutofit/>
          </a:bodyPr>
          <a:lstStyle/>
          <a:p>
            <a:r>
              <a:rPr lang="it-IT" sz="3600" b="1" dirty="0" smtClean="0"/>
              <a:t>La «litigiosità» non è omogenea </a:t>
            </a:r>
            <a:br>
              <a:rPr lang="it-IT" sz="3600" b="1" dirty="0" smtClean="0"/>
            </a:br>
            <a:r>
              <a:rPr lang="it-IT" sz="3600" b="1" dirty="0" smtClean="0"/>
              <a:t>sul territorio</a:t>
            </a:r>
            <a:endParaRPr lang="it-IT" sz="36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131" y="1499236"/>
            <a:ext cx="3817624" cy="4389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ttangolo 2"/>
          <p:cNvSpPr/>
          <p:nvPr/>
        </p:nvSpPr>
        <p:spPr>
          <a:xfrm>
            <a:off x="4266589" y="2665475"/>
            <a:ext cx="19851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/>
              <a:t>Ricorsi ricevuti per milione di abitanti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5284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404813"/>
            <a:ext cx="5277882" cy="647700"/>
          </a:xfrm>
        </p:spPr>
        <p:txBody>
          <a:bodyPr>
            <a:noAutofit/>
          </a:bodyPr>
          <a:lstStyle/>
          <a:p>
            <a:pPr eaLnBrk="1" hangingPunct="1"/>
            <a:r>
              <a:rPr lang="it-IT" sz="3600" b="1" dirty="0"/>
              <a:t>Le </a:t>
            </a:r>
            <a:r>
              <a:rPr lang="it-IT" sz="3600" b="1" dirty="0" smtClean="0"/>
              <a:t>materie sono varie..</a:t>
            </a:r>
            <a:endParaRPr lang="it-IT" sz="3600" b="1" dirty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785225" cy="5184775"/>
          </a:xfrm>
          <a:extLst>
            <a:ext uri="{91240B29-F687-4F45-9708-019B960494DF}">
              <a14:hiddenLine xmlns:a14="http://schemas.microsoft.com/office/drawing/2010/main" w="317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1" hangingPunct="1">
              <a:buClr>
                <a:srgbClr val="009999"/>
              </a:buClr>
              <a:buFont typeface="Wingdings" pitchFamily="2" charset="2"/>
              <a:buChar char="§"/>
              <a:defRPr/>
            </a:pPr>
            <a:endParaRPr lang="it-IT" sz="1800" b="1" dirty="0" smtClean="0">
              <a:solidFill>
                <a:schemeClr val="tx2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sz="1900" b="1" dirty="0" smtClean="0">
              <a:solidFill>
                <a:schemeClr val="tx2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sz="1900" b="1" dirty="0" smtClean="0">
              <a:solidFill>
                <a:schemeClr val="tx2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21" y="1596540"/>
            <a:ext cx="8935725" cy="3432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3044950" y="5029199"/>
            <a:ext cx="599929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.. Ma ha assunto un peso dominante la cessione del quinto dello stipendio.. L’unico comparto che mostra una crescita significativa dei ricorsi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695763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56" y="374900"/>
            <a:ext cx="8856890" cy="647700"/>
          </a:xfrm>
        </p:spPr>
        <p:txBody>
          <a:bodyPr>
            <a:noAutofit/>
          </a:bodyPr>
          <a:lstStyle/>
          <a:p>
            <a:pPr eaLnBrk="1" hangingPunct="1"/>
            <a:r>
              <a:rPr lang="it-IT" sz="3600" b="1" dirty="0" smtClean="0"/>
              <a:t>Sono cresciuti in misura significativa i ricorsi presentati con l’assistenza di professionisti</a:t>
            </a:r>
            <a:endParaRPr lang="it-IT" sz="3600" b="1" dirty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785225" cy="5184775"/>
          </a:xfrm>
          <a:extLst>
            <a:ext uri="{91240B29-F687-4F45-9708-019B960494DF}">
              <a14:hiddenLine xmlns:a14="http://schemas.microsoft.com/office/drawing/2010/main" w="317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1" hangingPunct="1">
              <a:buClr>
                <a:srgbClr val="009999"/>
              </a:buClr>
              <a:buFont typeface="Wingdings" pitchFamily="2" charset="2"/>
              <a:buChar char="§"/>
              <a:defRPr/>
            </a:pPr>
            <a:endParaRPr lang="it-IT" sz="1800" b="1" dirty="0" smtClean="0">
              <a:solidFill>
                <a:schemeClr val="tx2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sz="1900" b="1" dirty="0" smtClean="0">
              <a:solidFill>
                <a:schemeClr val="tx2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sz="1900" b="1" dirty="0" smtClean="0">
              <a:solidFill>
                <a:schemeClr val="tx2"/>
              </a:solidFill>
            </a:endParaRPr>
          </a:p>
        </p:txBody>
      </p:sp>
      <p:graphicFrame>
        <p:nvGraphicFramePr>
          <p:cNvPr id="2" name="Grafico 1"/>
          <p:cNvGraphicFramePr/>
          <p:nvPr>
            <p:extLst>
              <p:ext uri="{D42A27DB-BD31-4B8C-83A1-F6EECF244321}">
                <p14:modId xmlns:p14="http://schemas.microsoft.com/office/powerpoint/2010/main" val="351247934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23769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Graphic spid="2" grpId="0">
        <p:bldAsOne/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dirty="0" smtClean="0"/>
              <a:t>Le decisioni dei collegi sono cresciute</a:t>
            </a:r>
            <a:endParaRPr lang="it-IT" sz="3600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460281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314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07080" y="374900"/>
            <a:ext cx="7444384" cy="647700"/>
          </a:xfrm>
        </p:spPr>
        <p:txBody>
          <a:bodyPr>
            <a:noAutofit/>
          </a:bodyPr>
          <a:lstStyle/>
          <a:p>
            <a:r>
              <a:rPr lang="it-IT" sz="3600" b="1" dirty="0" smtClean="0"/>
              <a:t>Nella maggior parte dei casi gli </a:t>
            </a:r>
            <a:r>
              <a:rPr lang="it-IT" sz="3600" b="1" dirty="0"/>
              <a:t>esiti </a:t>
            </a:r>
            <a:r>
              <a:rPr lang="it-IT" sz="3600" b="1" dirty="0" smtClean="0"/>
              <a:t>sono stati favorevoli ai clienti</a:t>
            </a:r>
            <a:endParaRPr lang="it-IT" sz="3600" b="1" dirty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785225" cy="5184775"/>
          </a:xfrm>
          <a:extLst>
            <a:ext uri="{91240B29-F687-4F45-9708-019B960494DF}">
              <a14:hiddenLine xmlns:a14="http://schemas.microsoft.com/office/drawing/2010/main" w="317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1" hangingPunct="1">
              <a:buClr>
                <a:srgbClr val="009999"/>
              </a:buClr>
              <a:buFont typeface="Wingdings" pitchFamily="2" charset="2"/>
              <a:buChar char="§"/>
              <a:defRPr/>
            </a:pPr>
            <a:endParaRPr lang="it-IT" sz="1800" b="1" dirty="0" smtClean="0">
              <a:solidFill>
                <a:schemeClr val="tx2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sz="1900" b="1" dirty="0" smtClean="0">
              <a:solidFill>
                <a:schemeClr val="tx2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sz="1900" b="1" dirty="0" smtClean="0">
              <a:solidFill>
                <a:schemeClr val="tx2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785" y="1291130"/>
            <a:ext cx="6912577" cy="4090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3044950" y="5484912"/>
            <a:ext cx="58027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.. a cui sono stati riconosciuti quasi 10 milioni di euro.</a:t>
            </a:r>
          </a:p>
          <a:p>
            <a:r>
              <a:rPr lang="it-IT" sz="2800" dirty="0" smtClean="0"/>
              <a:t>L’adesione degli intermediari è elevata.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762351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785225" cy="3960812"/>
          </a:xfrm>
          <a:extLst>
            <a:ext uri="{91240B29-F687-4F45-9708-019B960494DF}">
              <a14:hiddenLine xmlns:a14="http://schemas.microsoft.com/office/drawing/2010/main" w="317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1" hangingPunct="1">
              <a:buClr>
                <a:srgbClr val="009999"/>
              </a:buClr>
              <a:buFont typeface="Wingdings" pitchFamily="2" charset="2"/>
              <a:buChar char="§"/>
              <a:defRPr/>
            </a:pPr>
            <a:endParaRPr lang="it-IT" sz="1800" b="1" dirty="0" smtClean="0"/>
          </a:p>
          <a:p>
            <a:pPr marL="457200" indent="-457200" algn="just" eaLnBrk="1" hangingPunct="1">
              <a:buClr>
                <a:schemeClr val="accent2"/>
              </a:buClr>
              <a:buFont typeface="+mj-lt"/>
              <a:buAutoNum type="arabicPeriod"/>
              <a:defRPr/>
            </a:pPr>
            <a:endParaRPr lang="it-IT" sz="2000" dirty="0"/>
          </a:p>
          <a:p>
            <a:pPr marL="0" indent="0" algn="ctr" eaLnBrk="1" hangingPunct="1">
              <a:buClr>
                <a:schemeClr val="accent2"/>
              </a:buClr>
              <a:buFontTx/>
              <a:buNone/>
              <a:defRPr/>
            </a:pPr>
            <a:endParaRPr lang="it-IT" sz="2800" b="1" dirty="0" smtClean="0">
              <a:solidFill>
                <a:schemeClr val="accent2"/>
              </a:solidFill>
            </a:endParaRPr>
          </a:p>
          <a:p>
            <a:pPr marL="0" indent="0" algn="ctr" eaLnBrk="1" hangingPunct="1">
              <a:buClr>
                <a:schemeClr val="accent2"/>
              </a:buClr>
              <a:buFontTx/>
              <a:buNone/>
              <a:defRPr/>
            </a:pPr>
            <a:endParaRPr lang="it-IT" sz="2800" b="1" dirty="0">
              <a:solidFill>
                <a:schemeClr val="accent2"/>
              </a:solidFill>
            </a:endParaRPr>
          </a:p>
          <a:p>
            <a:pPr marL="0" indent="0" algn="ctr" eaLnBrk="1" hangingPunct="1">
              <a:buClr>
                <a:schemeClr val="accent2"/>
              </a:buClr>
              <a:buFontTx/>
              <a:buNone/>
              <a:defRPr/>
            </a:pPr>
            <a:r>
              <a:rPr lang="it-IT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 anche alcune criticità….</a:t>
            </a:r>
            <a:endParaRPr lang="it-IT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sz="1900" dirty="0" smtClean="0"/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sz="1900" b="1" dirty="0" smtClean="0">
              <a:solidFill>
                <a:srgbClr val="CC6600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sz="1900" b="1" dirty="0" smtClean="0">
              <a:solidFill>
                <a:srgbClr val="CC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765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3254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err="1" smtClean="0"/>
              <a:t>Ambiti</a:t>
            </a:r>
            <a:r>
              <a:rPr lang="en-US" sz="3600" b="1" dirty="0" smtClean="0"/>
              <a:t> di </a:t>
            </a:r>
            <a:r>
              <a:rPr lang="en-US" sz="3600" b="1" dirty="0" err="1" smtClean="0"/>
              <a:t>miglioramento</a:t>
            </a:r>
            <a:r>
              <a:rPr lang="en-US" sz="3600" b="1" dirty="0" smtClean="0"/>
              <a:t>…</a:t>
            </a:r>
            <a:endParaRPr lang="en-US" sz="3600" b="1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494275"/>
              </p:ext>
            </p:extLst>
          </p:nvPr>
        </p:nvGraphicFramePr>
        <p:xfrm>
          <a:off x="296258" y="1138425"/>
          <a:ext cx="8704187" cy="5497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12047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291130"/>
            <a:ext cx="6624637" cy="3512215"/>
          </a:xfrm>
          <a:extLst>
            <a:ext uri="{91240B29-F687-4F45-9708-019B960494DF}">
              <a14:hiddenLine xmlns:a14="http://schemas.microsoft.com/office/drawing/2010/main" w="317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0" indent="0" algn="just" eaLnBrk="1" hangingPunct="1">
              <a:buClr>
                <a:schemeClr val="accent2"/>
              </a:buClr>
              <a:buFontTx/>
              <a:buNone/>
              <a:defRPr/>
            </a:pPr>
            <a:endParaRPr lang="it-IT" sz="2800" b="1" dirty="0" smtClean="0">
              <a:solidFill>
                <a:schemeClr val="accent2"/>
              </a:solidFill>
            </a:endParaRPr>
          </a:p>
          <a:p>
            <a:pPr marL="0" indent="0" algn="ctr" eaLnBrk="1" hangingPunct="1">
              <a:buClr>
                <a:schemeClr val="accent2"/>
              </a:buClr>
              <a:buFontTx/>
              <a:buNone/>
              <a:defRPr/>
            </a:pPr>
            <a:endParaRPr lang="it-IT" sz="3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 eaLnBrk="1" hangingPunct="1">
              <a:spcBef>
                <a:spcPts val="0"/>
              </a:spcBef>
              <a:buClr>
                <a:schemeClr val="accent2"/>
              </a:buClr>
              <a:buFontTx/>
              <a:buNone/>
              <a:defRPr/>
            </a:pPr>
            <a:r>
              <a:rPr lang="it-IT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sistemi ADR</a:t>
            </a:r>
          </a:p>
          <a:p>
            <a:pPr marL="0" indent="0" algn="ctr" eaLnBrk="1" hangingPunct="1">
              <a:spcBef>
                <a:spcPts val="0"/>
              </a:spcBef>
              <a:buClr>
                <a:schemeClr val="accent2"/>
              </a:buClr>
              <a:buFontTx/>
              <a:buNone/>
              <a:defRPr/>
            </a:pPr>
            <a:r>
              <a:rPr lang="it-IT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rispetto alle esigenze di tutela dei consumatori </a:t>
            </a:r>
            <a:endParaRPr lang="it-IT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312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600" b="1" dirty="0" smtClean="0"/>
              <a:t>Tempi </a:t>
            </a:r>
            <a:br>
              <a:rPr lang="it-IT" sz="3600" b="1" dirty="0" smtClean="0"/>
            </a:br>
            <a:r>
              <a:rPr lang="it-IT" sz="2700" dirty="0" smtClean="0"/>
              <a:t>(al netto dell’invio agli intermediari e della ricezione delle controdeduzioni)</a:t>
            </a:r>
            <a:endParaRPr lang="it-IT" sz="27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8842" y="1596540"/>
            <a:ext cx="6566315" cy="4315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5846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785225" cy="3960812"/>
          </a:xfrm>
          <a:extLst>
            <a:ext uri="{91240B29-F687-4F45-9708-019B960494DF}">
              <a14:hiddenLine xmlns:a14="http://schemas.microsoft.com/office/drawing/2010/main" w="317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1" hangingPunct="1">
              <a:buClr>
                <a:srgbClr val="009999"/>
              </a:buClr>
              <a:buFont typeface="Wingdings" pitchFamily="2" charset="2"/>
              <a:buChar char="§"/>
              <a:defRPr/>
            </a:pPr>
            <a:endParaRPr lang="it-IT" sz="1800" b="1" dirty="0" smtClean="0"/>
          </a:p>
          <a:p>
            <a:pPr marL="457200" indent="-457200" algn="just" eaLnBrk="1" hangingPunct="1">
              <a:buClr>
                <a:schemeClr val="accent2"/>
              </a:buClr>
              <a:buFont typeface="+mj-lt"/>
              <a:buAutoNum type="arabicPeriod"/>
              <a:defRPr/>
            </a:pPr>
            <a:endParaRPr lang="it-IT" sz="2000" dirty="0"/>
          </a:p>
          <a:p>
            <a:pPr marL="0" indent="0" algn="ctr" eaLnBrk="1" hangingPunct="1">
              <a:buClr>
                <a:schemeClr val="accent2"/>
              </a:buClr>
              <a:buFontTx/>
              <a:buNone/>
              <a:defRPr/>
            </a:pPr>
            <a:endParaRPr lang="it-IT" sz="2800" b="1" dirty="0" smtClean="0">
              <a:solidFill>
                <a:schemeClr val="accent2"/>
              </a:solidFill>
            </a:endParaRPr>
          </a:p>
          <a:p>
            <a:pPr marL="0" indent="0" algn="ctr">
              <a:buClr>
                <a:schemeClr val="accent2"/>
              </a:buClr>
              <a:buNone/>
              <a:defRPr/>
            </a:pPr>
            <a:r>
              <a:rPr lang="it-IT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Quali risposte?</a:t>
            </a:r>
          </a:p>
          <a:p>
            <a:pPr marL="0" indent="0" algn="ctr">
              <a:buClr>
                <a:schemeClr val="accent2"/>
              </a:buClr>
              <a:buNone/>
              <a:defRPr/>
            </a:pPr>
            <a:r>
              <a:rPr lang="it-IT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Anche </a:t>
            </a:r>
            <a:r>
              <a:rPr lang="it-IT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 assicurare allineamento con d.lgs. 130/2015 (recepimento direttiva ADR) </a:t>
            </a: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sz="1900" dirty="0" smtClean="0"/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sz="1900" b="1" dirty="0" smtClean="0">
              <a:solidFill>
                <a:srgbClr val="CC6600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sz="1900" b="1" dirty="0" smtClean="0">
              <a:solidFill>
                <a:srgbClr val="CC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005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143555" y="274638"/>
            <a:ext cx="8704185" cy="1143000"/>
          </a:xfrm>
        </p:spPr>
        <p:txBody>
          <a:bodyPr>
            <a:noAutofit/>
          </a:bodyPr>
          <a:lstStyle/>
          <a:p>
            <a:r>
              <a:rPr lang="it-IT" sz="3600" b="1" dirty="0" smtClean="0"/>
              <a:t>Interventi…</a:t>
            </a:r>
            <a:endParaRPr lang="it-IT" sz="3600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3429829"/>
              </p:ext>
            </p:extLst>
          </p:nvPr>
        </p:nvGraphicFramePr>
        <p:xfrm>
          <a:off x="143555" y="1138425"/>
          <a:ext cx="8229600" cy="43732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690" y="4345230"/>
            <a:ext cx="1823310" cy="2200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6595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Graphic spid="4" grpId="0">
        <p:bldAsOne/>
      </p:bldGraphic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		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		        </a:t>
            </a:r>
          </a:p>
          <a:p>
            <a:pPr marL="0" indent="0">
              <a:buNone/>
            </a:pPr>
            <a:r>
              <a:rPr lang="it-IT" b="1" dirty="0"/>
              <a:t>	</a:t>
            </a:r>
            <a:r>
              <a:rPr lang="it-IT" b="1" dirty="0" smtClean="0"/>
              <a:t>		grazie per l’attenzione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			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149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egnaposto contenuto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37109501"/>
              </p:ext>
            </p:extLst>
          </p:nvPr>
        </p:nvGraphicFramePr>
        <p:xfrm>
          <a:off x="1059785" y="1291130"/>
          <a:ext cx="6871725" cy="47338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448965" y="222195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b="1" dirty="0" smtClean="0"/>
              <a:t>ADR come strumento di tutela </a:t>
            </a:r>
            <a:endParaRPr lang="it-IT" sz="3600" b="1" dirty="0"/>
          </a:p>
        </p:txBody>
      </p:sp>
    </p:spTree>
    <p:extLst>
      <p:ext uri="{BB962C8B-B14F-4D97-AF65-F5344CB8AC3E}">
        <p14:creationId xmlns:p14="http://schemas.microsoft.com/office/powerpoint/2010/main" val="1617549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b="1" dirty="0">
                <a:solidFill>
                  <a:prstClr val="black"/>
                </a:solidFill>
              </a:rPr>
              <a:t>Quali indicazioni dall’esperienza internazionale?</a:t>
            </a:r>
            <a:endParaRPr lang="it-IT" sz="3600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4024810"/>
              </p:ext>
            </p:extLst>
          </p:nvPr>
        </p:nvGraphicFramePr>
        <p:xfrm>
          <a:off x="296260" y="1443835"/>
          <a:ext cx="8237835" cy="48350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53347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25538"/>
            <a:ext cx="6624637" cy="3959225"/>
          </a:xfrm>
          <a:extLst>
            <a:ext uri="{91240B29-F687-4F45-9708-019B960494DF}">
              <a14:hiddenLine xmlns:a14="http://schemas.microsoft.com/office/drawing/2010/main" w="317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1" hangingPunct="1">
              <a:buClr>
                <a:srgbClr val="009999"/>
              </a:buClr>
              <a:buFont typeface="Wingdings" pitchFamily="2" charset="2"/>
              <a:buChar char="§"/>
              <a:defRPr/>
            </a:pPr>
            <a:endParaRPr lang="it-IT" sz="1800" b="1" dirty="0" smtClean="0"/>
          </a:p>
          <a:p>
            <a:pPr marL="0" indent="0" algn="just" eaLnBrk="1" hangingPunct="1">
              <a:buClr>
                <a:schemeClr val="accent2"/>
              </a:buClr>
              <a:buFontTx/>
              <a:buNone/>
              <a:defRPr/>
            </a:pPr>
            <a:endParaRPr lang="it-IT" sz="2800" b="1" dirty="0" smtClean="0">
              <a:solidFill>
                <a:schemeClr val="accent2"/>
              </a:solidFill>
            </a:endParaRPr>
          </a:p>
          <a:p>
            <a:pPr marL="0" indent="0" algn="ctr">
              <a:buClr>
                <a:schemeClr val="accent2"/>
              </a:buClr>
              <a:buNone/>
              <a:defRPr/>
            </a:pPr>
            <a:r>
              <a:rPr lang="it-IT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Quali ADR in Europa </a:t>
            </a:r>
          </a:p>
          <a:p>
            <a:pPr marL="0" indent="0" algn="ctr">
              <a:buClr>
                <a:schemeClr val="accent2"/>
              </a:buClr>
              <a:buNone/>
              <a:defRPr/>
            </a:pPr>
            <a:r>
              <a:rPr lang="it-IT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materia finanziaria?</a:t>
            </a:r>
            <a:endParaRPr lang="it-IT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056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Il Financial Ombudsman Service (UK)</a:t>
            </a:r>
            <a:endParaRPr lang="en-US" sz="3600" b="1" dirty="0"/>
          </a:p>
        </p:txBody>
      </p:sp>
      <p:graphicFrame>
        <p:nvGraphicFramePr>
          <p:cNvPr id="3" name="Segnaposto contenut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0627997"/>
              </p:ext>
            </p:extLst>
          </p:nvPr>
        </p:nvGraphicFramePr>
        <p:xfrm>
          <a:off x="601670" y="159654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Segnaposto numero diapositiva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63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3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3207242"/>
              </p:ext>
            </p:extLst>
          </p:nvPr>
        </p:nvGraphicFramePr>
        <p:xfrm>
          <a:off x="457199" y="374900"/>
          <a:ext cx="8390541" cy="575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7026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949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/>
              <a:t>Il </a:t>
            </a:r>
            <a:r>
              <a:rPr lang="en-US" sz="3600" b="1" dirty="0" err="1"/>
              <a:t>sistema</a:t>
            </a:r>
            <a:r>
              <a:rPr lang="en-US" sz="3600" b="1" dirty="0"/>
              <a:t> </a:t>
            </a:r>
            <a:r>
              <a:rPr lang="en-US" sz="3600" b="1" dirty="0" err="1"/>
              <a:t>spagnolo</a:t>
            </a:r>
            <a:r>
              <a:rPr lang="en-US" sz="3600" b="1" dirty="0"/>
              <a:t> </a:t>
            </a:r>
          </a:p>
        </p:txBody>
      </p:sp>
      <p:graphicFrame>
        <p:nvGraphicFramePr>
          <p:cNvPr id="3" name="Segnaposto contenut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2639701"/>
              </p:ext>
            </p:extLst>
          </p:nvPr>
        </p:nvGraphicFramePr>
        <p:xfrm>
          <a:off x="601670" y="129113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721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3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2796</TotalTime>
  <Words>896</Words>
  <Application>Microsoft Office PowerPoint</Application>
  <PresentationFormat>Presentazione su schermo (4:3)</PresentationFormat>
  <Paragraphs>194</Paragraphs>
  <Slides>33</Slides>
  <Notes>33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33</vt:i4>
      </vt:variant>
    </vt:vector>
  </HeadingPairs>
  <TitlesOfParts>
    <vt:vector size="34" baseType="lpstr">
      <vt:lpstr>Office Theme</vt:lpstr>
      <vt:lpstr>Magda Bianco e Margherita Cartechini Servizio Tutela dei clienti e antiriciclaggio Banca d’Italia</vt:lpstr>
      <vt:lpstr>Outline</vt:lpstr>
      <vt:lpstr>Presentazione standard di PowerPoint</vt:lpstr>
      <vt:lpstr>ADR come strumento di tutela </vt:lpstr>
      <vt:lpstr>Quali indicazioni dall’esperienza internazionale?</vt:lpstr>
      <vt:lpstr>Presentazione standard di PowerPoint</vt:lpstr>
      <vt:lpstr>Il Financial Ombudsman Service (UK)</vt:lpstr>
      <vt:lpstr>Presentazione standard di PowerPoint</vt:lpstr>
      <vt:lpstr>Il sistema spagnolo </vt:lpstr>
      <vt:lpstr>Presentazione standard di PowerPoint</vt:lpstr>
      <vt:lpstr>Che cos’è l’ABF</vt:lpstr>
      <vt:lpstr>Su cosa decide?</vt:lpstr>
      <vt:lpstr>L’accesso al sistema</vt:lpstr>
      <vt:lpstr>Com’è strutturato?</vt:lpstr>
      <vt:lpstr>I Collegi sono rappresentativi dei diversi stakeholders, con diverse professionalità</vt:lpstr>
      <vt:lpstr>Come decide?</vt:lpstr>
      <vt:lpstr>Presentazione standard di PowerPoint</vt:lpstr>
      <vt:lpstr>I punti di forza</vt:lpstr>
      <vt:lpstr>I punti di forza</vt:lpstr>
      <vt:lpstr>Presentazione standard di PowerPoint</vt:lpstr>
      <vt:lpstr>I ricorsi sono cresciuti in modo significativo</vt:lpstr>
      <vt:lpstr>I ricorrenti sono per lo più consumatori</vt:lpstr>
      <vt:lpstr>La «litigiosità» non è omogenea  sul territorio</vt:lpstr>
      <vt:lpstr>Le materie sono varie..</vt:lpstr>
      <vt:lpstr>Sono cresciuti in misura significativa i ricorsi presentati con l’assistenza di professionisti</vt:lpstr>
      <vt:lpstr>Le decisioni dei collegi sono cresciute</vt:lpstr>
      <vt:lpstr>Nella maggior parte dei casi gli esiti sono stati favorevoli ai clienti</vt:lpstr>
      <vt:lpstr>Presentazione standard di PowerPoint</vt:lpstr>
      <vt:lpstr>Ambiti di miglioramento…</vt:lpstr>
      <vt:lpstr>Tempi  (al netto dell’invio agli intermediari e della ricezione delle controdeduzioni)</vt:lpstr>
      <vt:lpstr>Presentazione standard di PowerPoint</vt:lpstr>
      <vt:lpstr>Interventi…</vt:lpstr>
      <vt:lpstr>Presentazione standard di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Mauro Marinelli</cp:lastModifiedBy>
  <cp:revision>110</cp:revision>
  <cp:lastPrinted>2016-06-18T10:19:32Z</cp:lastPrinted>
  <dcterms:created xsi:type="dcterms:W3CDTF">2013-08-18T15:10:19Z</dcterms:created>
  <dcterms:modified xsi:type="dcterms:W3CDTF">2016-06-20T13:09:14Z</dcterms:modified>
</cp:coreProperties>
</file>